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92a1de70740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26f2e1a58402a"/>
  </p:sldMasterIdLst>
  <p:sldIdLst>
    <p:sldId xmlns:r="http://schemas.openxmlformats.org/officeDocument/2006/relationships" id="256" r:id="R6e4eac6aea624397"/>
    <p:sldId xmlns:r="http://schemas.openxmlformats.org/officeDocument/2006/relationships" id="257" r:id="Re7cdd3e90ec540c1"/>
    <p:sldId xmlns:r="http://schemas.openxmlformats.org/officeDocument/2006/relationships" id="258" r:id="Rd465b67b4903431b"/>
    <p:sldId xmlns:r="http://schemas.openxmlformats.org/officeDocument/2006/relationships" id="259" r:id="Rf140556cd08c4caa"/>
    <p:sldId xmlns:r="http://schemas.openxmlformats.org/officeDocument/2006/relationships" id="260" r:id="R0da6db1f1c2f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26f2e1a58402a" /><Relationship Type="http://schemas.openxmlformats.org/officeDocument/2006/relationships/slide" Target="/ppt/slides/slide1.xml" Id="R6e4eac6aea624397" /><Relationship Type="http://schemas.openxmlformats.org/officeDocument/2006/relationships/slide" Target="/ppt/slides/slide2.xml" Id="Re7cdd3e90ec540c1" /><Relationship Type="http://schemas.openxmlformats.org/officeDocument/2006/relationships/slide" Target="/ppt/slides/slide3.xml" Id="Rd465b67b4903431b" /><Relationship Type="http://schemas.openxmlformats.org/officeDocument/2006/relationships/slide" Target="/ppt/slides/slide4.xml" Id="Rf140556cd08c4caa" /><Relationship Type="http://schemas.openxmlformats.org/officeDocument/2006/relationships/slide" Target="/ppt/slides/slide5.xml" Id="R0da6db1f1c2f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089373a8842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fa659dfe74d14" /><Relationship Type="http://schemas.openxmlformats.org/officeDocument/2006/relationships/theme" Target="/ppt/slideMasters/theme/theme1.xml" Id="Rec6335ef7899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fa659dfe74d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fc93368cf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f1b412a6b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b0a1fb13a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779b97adf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d0d53e725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VIDI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VIDI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936 106 439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VIDI REVISJON AS</a:t>
            </a:r>
          </a:p>
        </p:txBody>
      </p:sp>
    </p:spTree>
  </p:cSld>
  <p:clrMapOvr>
    <a:masterClrMapping xmlns:a="http://schemas.openxmlformats.org/drawingml/2006/main"/>
  </p:clrMapOvr>
</p:sld>
</file>