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5d2113a9d544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94a7b986e647d7"/>
  </p:sldMasterIdLst>
  <p:sldIdLst>
    <p:sldId xmlns:r="http://schemas.openxmlformats.org/officeDocument/2006/relationships" id="256" r:id="R21d1dd1d493a4f71"/>
    <p:sldId xmlns:r="http://schemas.openxmlformats.org/officeDocument/2006/relationships" id="257" r:id="R692dca1a02284da4"/>
    <p:sldId xmlns:r="http://schemas.openxmlformats.org/officeDocument/2006/relationships" id="258" r:id="Rf4aa5db2d034443c"/>
    <p:sldId xmlns:r="http://schemas.openxmlformats.org/officeDocument/2006/relationships" id="259" r:id="R27fcd90423fb442f"/>
    <p:sldId xmlns:r="http://schemas.openxmlformats.org/officeDocument/2006/relationships" id="260" r:id="R86de1beaa96440d9"/>
    <p:sldId xmlns:r="http://schemas.openxmlformats.org/officeDocument/2006/relationships" id="261" r:id="R3634155225f2479e"/>
    <p:sldId xmlns:r="http://schemas.openxmlformats.org/officeDocument/2006/relationships" id="262" r:id="R8a124996a29242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4a7b986e647d7" /><Relationship Type="http://schemas.openxmlformats.org/officeDocument/2006/relationships/slide" Target="/ppt/slides/slide1.xml" Id="R21d1dd1d493a4f71" /><Relationship Type="http://schemas.openxmlformats.org/officeDocument/2006/relationships/slide" Target="/ppt/slides/slide2.xml" Id="R692dca1a02284da4" /><Relationship Type="http://schemas.openxmlformats.org/officeDocument/2006/relationships/slide" Target="/ppt/slides/slide3.xml" Id="Rf4aa5db2d034443c" /><Relationship Type="http://schemas.openxmlformats.org/officeDocument/2006/relationships/slide" Target="/ppt/slides/slide4.xml" Id="R27fcd90423fb442f" /><Relationship Type="http://schemas.openxmlformats.org/officeDocument/2006/relationships/slide" Target="/ppt/slides/slide5.xml" Id="R86de1beaa96440d9" /><Relationship Type="http://schemas.openxmlformats.org/officeDocument/2006/relationships/slide" Target="/ppt/slides/slide6.xml" Id="R3634155225f2479e" /><Relationship Type="http://schemas.openxmlformats.org/officeDocument/2006/relationships/slide" Target="/ppt/slides/slide7.xml" Id="R8a124996a29242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f925416a6942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274613daf44ec" /><Relationship Type="http://schemas.openxmlformats.org/officeDocument/2006/relationships/theme" Target="/ppt/slideMasters/theme/theme1.xml" Id="R4b44f7fdb7ee40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1274613daf44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65fa9c5d245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dcbfd98f446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e033f234a45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4ae704a94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5d4642d204d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5663de65641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7ecd7e33b49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WARBO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WARBO AS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1 697 808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−8 116 835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555 484 897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797 951 904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NICOLAI WARBO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CECILIE SOLE-WARBO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ERIK WARBO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Vakåsveien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980000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936 164 781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WARBO AS</a:t>
            </a:r>
          </a:p>
        </p:txBody>
      </p:sp>
    </p:spTree>
  </p:cSld>
  <p:clrMapOvr>
    <a:masterClrMapping xmlns:a="http://schemas.openxmlformats.org/drawingml/2006/main"/>
  </p:clrMapOvr>
</p:sld>
</file>