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e0ce172f4be47a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6fe75b4e26349ba"/>
  </p:sldMasterIdLst>
  <p:sldIdLst>
    <p:sldId xmlns:r="http://schemas.openxmlformats.org/officeDocument/2006/relationships" id="256" r:id="R25255573c82a4cb5"/>
    <p:sldId xmlns:r="http://schemas.openxmlformats.org/officeDocument/2006/relationships" id="257" r:id="Re6ba11ad5cd94f76"/>
    <p:sldId xmlns:r="http://schemas.openxmlformats.org/officeDocument/2006/relationships" id="258" r:id="Ra543a9af5e8641fb"/>
    <p:sldId xmlns:r="http://schemas.openxmlformats.org/officeDocument/2006/relationships" id="259" r:id="Rd1969e756c974546"/>
    <p:sldId xmlns:r="http://schemas.openxmlformats.org/officeDocument/2006/relationships" id="260" r:id="R432c571a5b164689"/>
    <p:sldId xmlns:r="http://schemas.openxmlformats.org/officeDocument/2006/relationships" id="261" r:id="R73773f63953c4e52"/>
    <p:sldId xmlns:r="http://schemas.openxmlformats.org/officeDocument/2006/relationships" id="262" r:id="R87f79df42a47475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6fe75b4e26349ba" /><Relationship Type="http://schemas.openxmlformats.org/officeDocument/2006/relationships/slide" Target="/ppt/slides/slide1.xml" Id="R25255573c82a4cb5" /><Relationship Type="http://schemas.openxmlformats.org/officeDocument/2006/relationships/slide" Target="/ppt/slides/slide2.xml" Id="Re6ba11ad5cd94f76" /><Relationship Type="http://schemas.openxmlformats.org/officeDocument/2006/relationships/slide" Target="/ppt/slides/slide3.xml" Id="Ra543a9af5e8641fb" /><Relationship Type="http://schemas.openxmlformats.org/officeDocument/2006/relationships/slide" Target="/ppt/slides/slide4.xml" Id="Rd1969e756c974546" /><Relationship Type="http://schemas.openxmlformats.org/officeDocument/2006/relationships/slide" Target="/ppt/slides/slide5.xml" Id="R432c571a5b164689" /><Relationship Type="http://schemas.openxmlformats.org/officeDocument/2006/relationships/slide" Target="/ppt/slides/slide6.xml" Id="R73773f63953c4e52" /><Relationship Type="http://schemas.openxmlformats.org/officeDocument/2006/relationships/slide" Target="/ppt/slides/slide7.xml" Id="R87f79df42a47475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f5a46b4f42e47a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ab0132e4704bba" /><Relationship Type="http://schemas.openxmlformats.org/officeDocument/2006/relationships/theme" Target="/ppt/slideMasters/theme/theme1.xml" Id="Rd236fe7f4d0843a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1ab0132e4704bb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ea52e90cb9400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537c69bffe4e3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a2ed881c8a451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e62be0fc08441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84db9046f8479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88c778c98342f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c642a64e9d482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EFFEKTIV REGNSKAPSSERVICE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EFFEKTIV REGNSKAPSSERVICE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EFFEKTIV REGNSKAPSSERVICE AS ble etablert [år] og holder til i Tromsø.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EFFEKTIV REGNSKAPSSERVICE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EFFEKTIV REGNSKAPSSERVICE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EFFEKTIV REGNSKAPSSERVICE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7 293 097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2 500 514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1 981 320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2 920 030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6 307 619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EFFEKTIV REGNSKAPSSERVICE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JAN BLOMSETH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EFFEKTIV REGNSKAPSSERVICE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Kløvervegen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9016 Tromsø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77 60 08 60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936 200 338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EFFEKTIV REGNSKAPSSERVICE AS</a:t>
            </a:r>
          </a:p>
        </p:txBody>
      </p:sp>
    </p:spTree>
  </p:cSld>
  <p:clrMapOvr>
    <a:masterClrMapping xmlns:a="http://schemas.openxmlformats.org/drawingml/2006/main"/>
  </p:clrMapOvr>
</p:sld>
</file>