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d06799d43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9403e543f4d42"/>
  </p:sldMasterIdLst>
  <p:sldIdLst>
    <p:sldId xmlns:r="http://schemas.openxmlformats.org/officeDocument/2006/relationships" id="256" r:id="Re5adec84905d42d9"/>
    <p:sldId xmlns:r="http://schemas.openxmlformats.org/officeDocument/2006/relationships" id="257" r:id="R1fa80500635d42e5"/>
    <p:sldId xmlns:r="http://schemas.openxmlformats.org/officeDocument/2006/relationships" id="258" r:id="R218e7c7f3d5a46b6"/>
    <p:sldId xmlns:r="http://schemas.openxmlformats.org/officeDocument/2006/relationships" id="259" r:id="R031f21915a7a406a"/>
    <p:sldId xmlns:r="http://schemas.openxmlformats.org/officeDocument/2006/relationships" id="260" r:id="R36a02db9a79f4859"/>
    <p:sldId xmlns:r="http://schemas.openxmlformats.org/officeDocument/2006/relationships" id="261" r:id="Rec95de443c21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9403e543f4d42" /><Relationship Type="http://schemas.openxmlformats.org/officeDocument/2006/relationships/slide" Target="/ppt/slides/slide1.xml" Id="Re5adec84905d42d9" /><Relationship Type="http://schemas.openxmlformats.org/officeDocument/2006/relationships/slide" Target="/ppt/slides/slide2.xml" Id="R1fa80500635d42e5" /><Relationship Type="http://schemas.openxmlformats.org/officeDocument/2006/relationships/slide" Target="/ppt/slides/slide3.xml" Id="R218e7c7f3d5a46b6" /><Relationship Type="http://schemas.openxmlformats.org/officeDocument/2006/relationships/slide" Target="/ppt/slides/slide4.xml" Id="R031f21915a7a406a" /><Relationship Type="http://schemas.openxmlformats.org/officeDocument/2006/relationships/slide" Target="/ppt/slides/slide5.xml" Id="R36a02db9a79f4859" /><Relationship Type="http://schemas.openxmlformats.org/officeDocument/2006/relationships/slide" Target="/ppt/slides/slide6.xml" Id="Rec95de443c21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da0614eed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d22fc3224e1f" /><Relationship Type="http://schemas.openxmlformats.org/officeDocument/2006/relationships/theme" Target="/ppt/slideMasters/theme/theme1.xml" Id="Rd7f81e910b4f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1d22fc322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609f2f1d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d38c077ea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9219ce55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a269b8eee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c5ceb381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195793b5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BKL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Bodil Kidøy Lunde, Falkensteinsvegen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bodil@bklrevisjon.no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936 230 075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