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8aa9bf1ad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1d77f0da14d1f"/>
  </p:sldMasterIdLst>
  <p:sldIdLst>
    <p:sldId xmlns:r="http://schemas.openxmlformats.org/officeDocument/2006/relationships" id="256" r:id="R46dfa1f710844fe6"/>
    <p:sldId xmlns:r="http://schemas.openxmlformats.org/officeDocument/2006/relationships" id="257" r:id="R763c356e06c943bb"/>
    <p:sldId xmlns:r="http://schemas.openxmlformats.org/officeDocument/2006/relationships" id="258" r:id="R8720d5a3e0394881"/>
    <p:sldId xmlns:r="http://schemas.openxmlformats.org/officeDocument/2006/relationships" id="259" r:id="R07a04fab79a84448"/>
    <p:sldId xmlns:r="http://schemas.openxmlformats.org/officeDocument/2006/relationships" id="260" r:id="R2cc5968da1e44910"/>
    <p:sldId xmlns:r="http://schemas.openxmlformats.org/officeDocument/2006/relationships" id="261" r:id="R3be174c6db1e4d5b"/>
    <p:sldId xmlns:r="http://schemas.openxmlformats.org/officeDocument/2006/relationships" id="262" r:id="R2af9d5d2524f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1d77f0da14d1f" /><Relationship Type="http://schemas.openxmlformats.org/officeDocument/2006/relationships/slide" Target="/ppt/slides/slide1.xml" Id="R46dfa1f710844fe6" /><Relationship Type="http://schemas.openxmlformats.org/officeDocument/2006/relationships/slide" Target="/ppt/slides/slide2.xml" Id="R763c356e06c943bb" /><Relationship Type="http://schemas.openxmlformats.org/officeDocument/2006/relationships/slide" Target="/ppt/slides/slide3.xml" Id="R8720d5a3e0394881" /><Relationship Type="http://schemas.openxmlformats.org/officeDocument/2006/relationships/slide" Target="/ppt/slides/slide4.xml" Id="R07a04fab79a84448" /><Relationship Type="http://schemas.openxmlformats.org/officeDocument/2006/relationships/slide" Target="/ppt/slides/slide5.xml" Id="R2cc5968da1e44910" /><Relationship Type="http://schemas.openxmlformats.org/officeDocument/2006/relationships/slide" Target="/ppt/slides/slide6.xml" Id="R3be174c6db1e4d5b" /><Relationship Type="http://schemas.openxmlformats.org/officeDocument/2006/relationships/slide" Target="/ppt/slides/slide7.xml" Id="R2af9d5d2524f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4d2942dc1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f22aefbf041ce" /><Relationship Type="http://schemas.openxmlformats.org/officeDocument/2006/relationships/theme" Target="/ppt/slideMasters/theme/theme1.xml" Id="Ra1edc9c77b8e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f22aefbf0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786ff57c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89f22bb3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31ff394b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3cb9bde1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fb8c0d788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209ce13f94e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5368175e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KEYLOFSEN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KEYLOFSEN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KEYSER HERLOFSEN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Ensjøsvingen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936 244 025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KEYLOFSEN HOLDING AS</a:t>
            </a:r>
          </a:p>
        </p:txBody>
      </p:sp>
    </p:spTree>
  </p:cSld>
  <p:clrMapOvr>
    <a:masterClrMapping xmlns:a="http://schemas.openxmlformats.org/drawingml/2006/main"/>
  </p:clrMapOvr>
</p:sld>
</file>