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d48cdccb9648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7941e4fc674aa7"/>
  </p:sldMasterIdLst>
  <p:sldIdLst>
    <p:sldId xmlns:r="http://schemas.openxmlformats.org/officeDocument/2006/relationships" id="256" r:id="Rd685d7b7602846e0"/>
    <p:sldId xmlns:r="http://schemas.openxmlformats.org/officeDocument/2006/relationships" id="257" r:id="Rd3200ba1d64d45d0"/>
    <p:sldId xmlns:r="http://schemas.openxmlformats.org/officeDocument/2006/relationships" id="258" r:id="R14a8a8ae32214c17"/>
    <p:sldId xmlns:r="http://schemas.openxmlformats.org/officeDocument/2006/relationships" id="259" r:id="R7fea5ff995d54c85"/>
    <p:sldId xmlns:r="http://schemas.openxmlformats.org/officeDocument/2006/relationships" id="260" r:id="R142eec0732d24fbc"/>
    <p:sldId xmlns:r="http://schemas.openxmlformats.org/officeDocument/2006/relationships" id="261" r:id="R13710d85c89e4b42"/>
    <p:sldId xmlns:r="http://schemas.openxmlformats.org/officeDocument/2006/relationships" id="262" r:id="Rb2c27b02c2654c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7941e4fc674aa7" /><Relationship Type="http://schemas.openxmlformats.org/officeDocument/2006/relationships/slide" Target="/ppt/slides/slide1.xml" Id="Rd685d7b7602846e0" /><Relationship Type="http://schemas.openxmlformats.org/officeDocument/2006/relationships/slide" Target="/ppt/slides/slide2.xml" Id="Rd3200ba1d64d45d0" /><Relationship Type="http://schemas.openxmlformats.org/officeDocument/2006/relationships/slide" Target="/ppt/slides/slide3.xml" Id="R14a8a8ae32214c17" /><Relationship Type="http://schemas.openxmlformats.org/officeDocument/2006/relationships/slide" Target="/ppt/slides/slide4.xml" Id="R7fea5ff995d54c85" /><Relationship Type="http://schemas.openxmlformats.org/officeDocument/2006/relationships/slide" Target="/ppt/slides/slide5.xml" Id="R142eec0732d24fbc" /><Relationship Type="http://schemas.openxmlformats.org/officeDocument/2006/relationships/slide" Target="/ppt/slides/slide6.xml" Id="R13710d85c89e4b42" /><Relationship Type="http://schemas.openxmlformats.org/officeDocument/2006/relationships/slide" Target="/ppt/slides/slide7.xml" Id="Rb2c27b02c2654c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2d3573b1c644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6081a177f3476a" /><Relationship Type="http://schemas.openxmlformats.org/officeDocument/2006/relationships/theme" Target="/ppt/slideMasters/theme/theme1.xml" Id="R88f626a53a234a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6081a177f347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2b875b71b947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ca789725544e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7af30a0b5642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4d6ebe8e9449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a80d742c164b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d14d1b416442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7062646d854c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LINMAD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LINMAD HOLDING AS ble etablert [år] og holder til i Søreidgrend.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ELISABETH STADHEIM BRUKSJORD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Steinsvikvegen 12P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5251 Søreidgrend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936 244 467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