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5cc163494449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d00d56547f4682"/>
  </p:sldMasterIdLst>
  <p:sldIdLst>
    <p:sldId xmlns:r="http://schemas.openxmlformats.org/officeDocument/2006/relationships" id="256" r:id="Rf5f4a836658341ba"/>
    <p:sldId xmlns:r="http://schemas.openxmlformats.org/officeDocument/2006/relationships" id="257" r:id="R15b0f2ec34cb4809"/>
    <p:sldId xmlns:r="http://schemas.openxmlformats.org/officeDocument/2006/relationships" id="258" r:id="R56303c0da13f4843"/>
    <p:sldId xmlns:r="http://schemas.openxmlformats.org/officeDocument/2006/relationships" id="259" r:id="R7e71669928924f72"/>
    <p:sldId xmlns:r="http://schemas.openxmlformats.org/officeDocument/2006/relationships" id="260" r:id="R289f23ce67c7477e"/>
    <p:sldId xmlns:r="http://schemas.openxmlformats.org/officeDocument/2006/relationships" id="261" r:id="R86dac56307fc42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d00d56547f4682" /><Relationship Type="http://schemas.openxmlformats.org/officeDocument/2006/relationships/slide" Target="/ppt/slides/slide1.xml" Id="Rf5f4a836658341ba" /><Relationship Type="http://schemas.openxmlformats.org/officeDocument/2006/relationships/slide" Target="/ppt/slides/slide2.xml" Id="R15b0f2ec34cb4809" /><Relationship Type="http://schemas.openxmlformats.org/officeDocument/2006/relationships/slide" Target="/ppt/slides/slide3.xml" Id="R56303c0da13f4843" /><Relationship Type="http://schemas.openxmlformats.org/officeDocument/2006/relationships/slide" Target="/ppt/slides/slide4.xml" Id="R7e71669928924f72" /><Relationship Type="http://schemas.openxmlformats.org/officeDocument/2006/relationships/slide" Target="/ppt/slides/slide5.xml" Id="R289f23ce67c7477e" /><Relationship Type="http://schemas.openxmlformats.org/officeDocument/2006/relationships/slide" Target="/ppt/slides/slide6.xml" Id="R86dac56307fc42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2f1675fdd548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11e67c3574723" /><Relationship Type="http://schemas.openxmlformats.org/officeDocument/2006/relationships/theme" Target="/ppt/slideMasters/theme/theme1.xml" Id="R7de095aba1f846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211e67c35747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6fb0990c64b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ebb41da9040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6b157889843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dc63b22b64a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f0e08626649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ea1a4db6942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314 500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398 681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Arildsvingen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petter.stolan@psrevisjon.no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936 263 968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REVISJON AS</a:t>
            </a:r>
          </a:p>
        </p:txBody>
      </p:sp>
    </p:spTree>
  </p:cSld>
  <p:clrMapOvr>
    <a:masterClrMapping xmlns:a="http://schemas.openxmlformats.org/drawingml/2006/main"/>
  </p:clrMapOvr>
</p:sld>
</file>