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07e68aa7a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f64ea7a3464fa3"/>
  </p:sldMasterIdLst>
  <p:sldIdLst>
    <p:sldId xmlns:r="http://schemas.openxmlformats.org/officeDocument/2006/relationships" id="256" r:id="Rb6ba9ea3e36a4eb9"/>
    <p:sldId xmlns:r="http://schemas.openxmlformats.org/officeDocument/2006/relationships" id="257" r:id="Rb250253a42b1453c"/>
    <p:sldId xmlns:r="http://schemas.openxmlformats.org/officeDocument/2006/relationships" id="258" r:id="R01262843740b4a14"/>
    <p:sldId xmlns:r="http://schemas.openxmlformats.org/officeDocument/2006/relationships" id="259" r:id="Rf49bcc2e286a4ece"/>
    <p:sldId xmlns:r="http://schemas.openxmlformats.org/officeDocument/2006/relationships" id="260" r:id="R6687390de02a408c"/>
    <p:sldId xmlns:r="http://schemas.openxmlformats.org/officeDocument/2006/relationships" id="261" r:id="R8b2ff4a02ea549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f64ea7a3464fa3" /><Relationship Type="http://schemas.openxmlformats.org/officeDocument/2006/relationships/slide" Target="/ppt/slides/slide1.xml" Id="Rb6ba9ea3e36a4eb9" /><Relationship Type="http://schemas.openxmlformats.org/officeDocument/2006/relationships/slide" Target="/ppt/slides/slide2.xml" Id="Rb250253a42b1453c" /><Relationship Type="http://schemas.openxmlformats.org/officeDocument/2006/relationships/slide" Target="/ppt/slides/slide3.xml" Id="R01262843740b4a14" /><Relationship Type="http://schemas.openxmlformats.org/officeDocument/2006/relationships/slide" Target="/ppt/slides/slide4.xml" Id="Rf49bcc2e286a4ece" /><Relationship Type="http://schemas.openxmlformats.org/officeDocument/2006/relationships/slide" Target="/ppt/slides/slide5.xml" Id="R6687390de02a408c" /><Relationship Type="http://schemas.openxmlformats.org/officeDocument/2006/relationships/slide" Target="/ppt/slides/slide6.xml" Id="R8b2ff4a02ea549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f5c9294f54d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9b419a570465e" /><Relationship Type="http://schemas.openxmlformats.org/officeDocument/2006/relationships/theme" Target="/ppt/slideMasters/theme/theme1.xml" Id="R19474ea2c7a3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9b419a57046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18f854d3548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99476d6740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9a6fb5f8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163149226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03c72c32d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e9603ded547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BOSSEKOP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BOSSEKOP UNGDOMSLAG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12 034 986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Thomasbakkveien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hovedstyret@bul-alta.no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www.bul-alta.no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936 326 048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BOSSEKOP UNGDOMSLAG</a:t>
            </a:r>
          </a:p>
        </p:txBody>
      </p:sp>
    </p:spTree>
  </p:cSld>
  <p:clrMapOvr>
    <a:masterClrMapping xmlns:a="http://schemas.openxmlformats.org/drawingml/2006/main"/>
  </p:clrMapOvr>
</p:sld>
</file>