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6beb1a39ca48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dc0da3eef471e"/>
  </p:sldMasterIdLst>
  <p:sldIdLst>
    <p:sldId xmlns:r="http://schemas.openxmlformats.org/officeDocument/2006/relationships" id="256" r:id="R071c2fe3ff314784"/>
    <p:sldId xmlns:r="http://schemas.openxmlformats.org/officeDocument/2006/relationships" id="257" r:id="R8a3dedcb24394012"/>
    <p:sldId xmlns:r="http://schemas.openxmlformats.org/officeDocument/2006/relationships" id="258" r:id="R28b00197fef94232"/>
    <p:sldId xmlns:r="http://schemas.openxmlformats.org/officeDocument/2006/relationships" id="259" r:id="Rcc794b3dcad547af"/>
    <p:sldId xmlns:r="http://schemas.openxmlformats.org/officeDocument/2006/relationships" id="260" r:id="Re1926508d9144179"/>
    <p:sldId xmlns:r="http://schemas.openxmlformats.org/officeDocument/2006/relationships" id="261" r:id="R4879dc1a8cf4472e"/>
    <p:sldId xmlns:r="http://schemas.openxmlformats.org/officeDocument/2006/relationships" id="262" r:id="Rc297a1cc1f18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dc0da3eef471e" /><Relationship Type="http://schemas.openxmlformats.org/officeDocument/2006/relationships/slide" Target="/ppt/slides/slide1.xml" Id="R071c2fe3ff314784" /><Relationship Type="http://schemas.openxmlformats.org/officeDocument/2006/relationships/slide" Target="/ppt/slides/slide2.xml" Id="R8a3dedcb24394012" /><Relationship Type="http://schemas.openxmlformats.org/officeDocument/2006/relationships/slide" Target="/ppt/slides/slide3.xml" Id="R28b00197fef94232" /><Relationship Type="http://schemas.openxmlformats.org/officeDocument/2006/relationships/slide" Target="/ppt/slides/slide4.xml" Id="Rcc794b3dcad547af" /><Relationship Type="http://schemas.openxmlformats.org/officeDocument/2006/relationships/slide" Target="/ppt/slides/slide5.xml" Id="Re1926508d9144179" /><Relationship Type="http://schemas.openxmlformats.org/officeDocument/2006/relationships/slide" Target="/ppt/slides/slide6.xml" Id="R4879dc1a8cf4472e" /><Relationship Type="http://schemas.openxmlformats.org/officeDocument/2006/relationships/slide" Target="/ppt/slides/slide7.xml" Id="Rc297a1cc1f18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c1be9836040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7faa3aa5549de" /><Relationship Type="http://schemas.openxmlformats.org/officeDocument/2006/relationships/theme" Target="/ppt/slideMasters/theme/theme1.xml" Id="Re45060428e5f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7faa3aa55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e1185b28a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b922c5128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9a861c27f4c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312970e10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3abd0da324c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6279c4f9f46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27db869bd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TRINTO GRUPPEN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12 475 080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32 208 553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66 398 623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ISCAP AS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ANDROMEDA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ØSTHAGEN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Truls Skaugen, Østhagvegen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17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936 409 180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