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6b6b5c88a4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f04cfd48946a7"/>
  </p:sldMasterIdLst>
  <p:sldIdLst>
    <p:sldId xmlns:r="http://schemas.openxmlformats.org/officeDocument/2006/relationships" id="256" r:id="Rb0c626c1759c4ee1"/>
    <p:sldId xmlns:r="http://schemas.openxmlformats.org/officeDocument/2006/relationships" id="257" r:id="Rcf736a5bfec4450b"/>
    <p:sldId xmlns:r="http://schemas.openxmlformats.org/officeDocument/2006/relationships" id="258" r:id="R952aab3751224394"/>
    <p:sldId xmlns:r="http://schemas.openxmlformats.org/officeDocument/2006/relationships" id="259" r:id="R45a43307da9b4019"/>
    <p:sldId xmlns:r="http://schemas.openxmlformats.org/officeDocument/2006/relationships" id="260" r:id="R84abe8c11b1c4f81"/>
    <p:sldId xmlns:r="http://schemas.openxmlformats.org/officeDocument/2006/relationships" id="261" r:id="Rce80eb26d79b4a57"/>
    <p:sldId xmlns:r="http://schemas.openxmlformats.org/officeDocument/2006/relationships" id="262" r:id="R40390b86155d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f04cfd48946a7" /><Relationship Type="http://schemas.openxmlformats.org/officeDocument/2006/relationships/slide" Target="/ppt/slides/slide1.xml" Id="Rb0c626c1759c4ee1" /><Relationship Type="http://schemas.openxmlformats.org/officeDocument/2006/relationships/slide" Target="/ppt/slides/slide2.xml" Id="Rcf736a5bfec4450b" /><Relationship Type="http://schemas.openxmlformats.org/officeDocument/2006/relationships/slide" Target="/ppt/slides/slide3.xml" Id="R952aab3751224394" /><Relationship Type="http://schemas.openxmlformats.org/officeDocument/2006/relationships/slide" Target="/ppt/slides/slide4.xml" Id="R45a43307da9b4019" /><Relationship Type="http://schemas.openxmlformats.org/officeDocument/2006/relationships/slide" Target="/ppt/slides/slide5.xml" Id="R84abe8c11b1c4f81" /><Relationship Type="http://schemas.openxmlformats.org/officeDocument/2006/relationships/slide" Target="/ppt/slides/slide6.xml" Id="Rce80eb26d79b4a57" /><Relationship Type="http://schemas.openxmlformats.org/officeDocument/2006/relationships/slide" Target="/ppt/slides/slide7.xml" Id="R40390b86155d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1cde4827a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372c6aec4d59" /><Relationship Type="http://schemas.openxmlformats.org/officeDocument/2006/relationships/theme" Target="/ppt/slideMasters/theme/theme1.xml" Id="R843445718788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e372c6aec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ec4d7110844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00eeed489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8f686b42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6de4414f9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73ac52d0f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39a44996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064363e6e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REVISORDAMENE AVD. ROSENHOLM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REVISORDAMENE AVD. ROSENHOLM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MARIA HØIEGGEN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ALEKSANDERSEN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936 434 975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REVISORDAMENE AVD. ROSENHOLM AS</a:t>
            </a:r>
          </a:p>
        </p:txBody>
      </p:sp>
    </p:spTree>
  </p:cSld>
  <p:clrMapOvr>
    <a:masterClrMapping xmlns:a="http://schemas.openxmlformats.org/drawingml/2006/main"/>
  </p:clrMapOvr>
</p:sld>
</file>