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5ed4dcc97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e6e4ca98e49e6"/>
  </p:sldMasterIdLst>
  <p:sldIdLst>
    <p:sldId xmlns:r="http://schemas.openxmlformats.org/officeDocument/2006/relationships" id="256" r:id="R74bd6d5bd2d34e33"/>
    <p:sldId xmlns:r="http://schemas.openxmlformats.org/officeDocument/2006/relationships" id="257" r:id="R15a7d012a0df4f9d"/>
    <p:sldId xmlns:r="http://schemas.openxmlformats.org/officeDocument/2006/relationships" id="258" r:id="Reb433f5ec02c4060"/>
    <p:sldId xmlns:r="http://schemas.openxmlformats.org/officeDocument/2006/relationships" id="259" r:id="R8ec32e1fbd544228"/>
    <p:sldId xmlns:r="http://schemas.openxmlformats.org/officeDocument/2006/relationships" id="260" r:id="Rfaeddf0795dc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e6e4ca98e49e6" /><Relationship Type="http://schemas.openxmlformats.org/officeDocument/2006/relationships/slide" Target="/ppt/slides/slide1.xml" Id="R74bd6d5bd2d34e33" /><Relationship Type="http://schemas.openxmlformats.org/officeDocument/2006/relationships/slide" Target="/ppt/slides/slide2.xml" Id="R15a7d012a0df4f9d" /><Relationship Type="http://schemas.openxmlformats.org/officeDocument/2006/relationships/slide" Target="/ppt/slides/slide3.xml" Id="Reb433f5ec02c4060" /><Relationship Type="http://schemas.openxmlformats.org/officeDocument/2006/relationships/slide" Target="/ppt/slides/slide4.xml" Id="R8ec32e1fbd544228" /><Relationship Type="http://schemas.openxmlformats.org/officeDocument/2006/relationships/slide" Target="/ppt/slides/slide5.xml" Id="Rfaeddf0795dc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7a08f2801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3c4c23154899" /><Relationship Type="http://schemas.openxmlformats.org/officeDocument/2006/relationships/theme" Target="/ppt/slideMasters/theme/theme1.xml" Id="Re15b88ec837a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63c4c2315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e0afdca2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45eb478d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200a85657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a360dcc5d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c9277b8ef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ØKONOMI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936 461 182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