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1b4089bd043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1bdc914c42497f"/>
  </p:sldMasterIdLst>
  <p:sldIdLst>
    <p:sldId xmlns:r="http://schemas.openxmlformats.org/officeDocument/2006/relationships" id="256" r:id="R8ce7766f8ab44bad"/>
    <p:sldId xmlns:r="http://schemas.openxmlformats.org/officeDocument/2006/relationships" id="257" r:id="R0675bdd78ff4402c"/>
    <p:sldId xmlns:r="http://schemas.openxmlformats.org/officeDocument/2006/relationships" id="258" r:id="R8b715c388a634767"/>
    <p:sldId xmlns:r="http://schemas.openxmlformats.org/officeDocument/2006/relationships" id="259" r:id="R1586456dffda479a"/>
    <p:sldId xmlns:r="http://schemas.openxmlformats.org/officeDocument/2006/relationships" id="260" r:id="R36d287e93c404367"/>
    <p:sldId xmlns:r="http://schemas.openxmlformats.org/officeDocument/2006/relationships" id="261" r:id="Raca0af16e3d54aa0"/>
    <p:sldId xmlns:r="http://schemas.openxmlformats.org/officeDocument/2006/relationships" id="262" r:id="Rb1a944e6cfba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bdc914c42497f" /><Relationship Type="http://schemas.openxmlformats.org/officeDocument/2006/relationships/slide" Target="/ppt/slides/slide1.xml" Id="R8ce7766f8ab44bad" /><Relationship Type="http://schemas.openxmlformats.org/officeDocument/2006/relationships/slide" Target="/ppt/slides/slide2.xml" Id="R0675bdd78ff4402c" /><Relationship Type="http://schemas.openxmlformats.org/officeDocument/2006/relationships/slide" Target="/ppt/slides/slide3.xml" Id="R8b715c388a634767" /><Relationship Type="http://schemas.openxmlformats.org/officeDocument/2006/relationships/slide" Target="/ppt/slides/slide4.xml" Id="R1586456dffda479a" /><Relationship Type="http://schemas.openxmlformats.org/officeDocument/2006/relationships/slide" Target="/ppt/slides/slide5.xml" Id="R36d287e93c404367" /><Relationship Type="http://schemas.openxmlformats.org/officeDocument/2006/relationships/slide" Target="/ppt/slides/slide6.xml" Id="Raca0af16e3d54aa0" /><Relationship Type="http://schemas.openxmlformats.org/officeDocument/2006/relationships/slide" Target="/ppt/slides/slide7.xml" Id="Rb1a944e6cfba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a2b691b07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c0839b7d14973" /><Relationship Type="http://schemas.openxmlformats.org/officeDocument/2006/relationships/theme" Target="/ppt/slideMasters/theme/theme1.xml" Id="R4542c32b8707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c0839b7d149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a773a66e4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19b8abd37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6aea695f343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e3b9c0c18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1b91695f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00517839e45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03ece2fd5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A&amp;A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 REHANY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ASMEROM GHEBRENUGUS HABTEMARIAM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40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post@aandaregnskap.no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www.aandaregnskap.no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936 494 285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REGNSKAP AS</a:t>
            </a:r>
          </a:p>
        </p:txBody>
      </p:sp>
    </p:spTree>
  </p:cSld>
  <p:clrMapOvr>
    <a:masterClrMapping xmlns:a="http://schemas.openxmlformats.org/drawingml/2006/main"/>
  </p:clrMapOvr>
</p:sld>
</file>