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fc258a4ea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e5724827e4344"/>
  </p:sldMasterIdLst>
  <p:sldIdLst>
    <p:sldId xmlns:r="http://schemas.openxmlformats.org/officeDocument/2006/relationships" id="256" r:id="R1a2540baf9944042"/>
    <p:sldId xmlns:r="http://schemas.openxmlformats.org/officeDocument/2006/relationships" id="257" r:id="Rc1e09f6afe9a4cc6"/>
    <p:sldId xmlns:r="http://schemas.openxmlformats.org/officeDocument/2006/relationships" id="258" r:id="Re3035f1d7bfe46d4"/>
    <p:sldId xmlns:r="http://schemas.openxmlformats.org/officeDocument/2006/relationships" id="259" r:id="Ra8c6bfaa52ef497f"/>
    <p:sldId xmlns:r="http://schemas.openxmlformats.org/officeDocument/2006/relationships" id="260" r:id="Rea1b211c32e34932"/>
    <p:sldId xmlns:r="http://schemas.openxmlformats.org/officeDocument/2006/relationships" id="261" r:id="R87b0d4a778ef4c07"/>
    <p:sldId xmlns:r="http://schemas.openxmlformats.org/officeDocument/2006/relationships" id="262" r:id="R172defd3962b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e5724827e4344" /><Relationship Type="http://schemas.openxmlformats.org/officeDocument/2006/relationships/slide" Target="/ppt/slides/slide1.xml" Id="R1a2540baf9944042" /><Relationship Type="http://schemas.openxmlformats.org/officeDocument/2006/relationships/slide" Target="/ppt/slides/slide2.xml" Id="Rc1e09f6afe9a4cc6" /><Relationship Type="http://schemas.openxmlformats.org/officeDocument/2006/relationships/slide" Target="/ppt/slides/slide3.xml" Id="Re3035f1d7bfe46d4" /><Relationship Type="http://schemas.openxmlformats.org/officeDocument/2006/relationships/slide" Target="/ppt/slides/slide4.xml" Id="Ra8c6bfaa52ef497f" /><Relationship Type="http://schemas.openxmlformats.org/officeDocument/2006/relationships/slide" Target="/ppt/slides/slide5.xml" Id="Rea1b211c32e34932" /><Relationship Type="http://schemas.openxmlformats.org/officeDocument/2006/relationships/slide" Target="/ppt/slides/slide6.xml" Id="R87b0d4a778ef4c07" /><Relationship Type="http://schemas.openxmlformats.org/officeDocument/2006/relationships/slide" Target="/ppt/slides/slide7.xml" Id="R172defd3962b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743df3c54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27efba0b4b69" /><Relationship Type="http://schemas.openxmlformats.org/officeDocument/2006/relationships/theme" Target="/ppt/slideMasters/theme/theme1.xml" Id="R61eeb4786d0b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c27efba0b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7d9921d043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0548c4aea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037fdf25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d87363711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55b342833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9e3f163f3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20b89a99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HEMSEN HOLDING AS ble etablert [år] og holder til i Minnesund.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MARTIN VALSTAD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2092 Minnesund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936 540 341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HEMSEN HOLDING AS</a:t>
            </a:r>
          </a:p>
        </p:txBody>
      </p:sp>
    </p:spTree>
  </p:cSld>
  <p:clrMapOvr>
    <a:masterClrMapping xmlns:a="http://schemas.openxmlformats.org/drawingml/2006/main"/>
  </p:clrMapOvr>
</p:sld>
</file>