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e86eea071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b76f123a54cd7"/>
  </p:sldMasterIdLst>
  <p:sldIdLst>
    <p:sldId xmlns:r="http://schemas.openxmlformats.org/officeDocument/2006/relationships" id="256" r:id="R4ca105d4c6984935"/>
    <p:sldId xmlns:r="http://schemas.openxmlformats.org/officeDocument/2006/relationships" id="257" r:id="R9d34b1279b164cb5"/>
    <p:sldId xmlns:r="http://schemas.openxmlformats.org/officeDocument/2006/relationships" id="258" r:id="R0609db7d482c458b"/>
    <p:sldId xmlns:r="http://schemas.openxmlformats.org/officeDocument/2006/relationships" id="259" r:id="Rc56afe8d9fbd4f74"/>
    <p:sldId xmlns:r="http://schemas.openxmlformats.org/officeDocument/2006/relationships" id="260" r:id="Rfbf0616e95a6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b76f123a54cd7" /><Relationship Type="http://schemas.openxmlformats.org/officeDocument/2006/relationships/slide" Target="/ppt/slides/slide1.xml" Id="R4ca105d4c6984935" /><Relationship Type="http://schemas.openxmlformats.org/officeDocument/2006/relationships/slide" Target="/ppt/slides/slide2.xml" Id="R9d34b1279b164cb5" /><Relationship Type="http://schemas.openxmlformats.org/officeDocument/2006/relationships/slide" Target="/ppt/slides/slide3.xml" Id="R0609db7d482c458b" /><Relationship Type="http://schemas.openxmlformats.org/officeDocument/2006/relationships/slide" Target="/ppt/slides/slide4.xml" Id="Rc56afe8d9fbd4f74" /><Relationship Type="http://schemas.openxmlformats.org/officeDocument/2006/relationships/slide" Target="/ppt/slides/slide5.xml" Id="Rfbf0616e95a6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309f17bd4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ce2485d24610" /><Relationship Type="http://schemas.openxmlformats.org/officeDocument/2006/relationships/theme" Target="/ppt/slideMasters/theme/theme1.xml" Id="Rb46536ba0b7b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3ce2485d2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90ebb5a6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5767b773d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b2e3951a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9e1c63e5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a7000426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