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d80f41685a4c6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8e960fb47e4538"/>
  </p:sldMasterIdLst>
  <p:sldIdLst>
    <p:sldId xmlns:r="http://schemas.openxmlformats.org/officeDocument/2006/relationships" id="256" r:id="Rdfe1ae9b161649a8"/>
    <p:sldId xmlns:r="http://schemas.openxmlformats.org/officeDocument/2006/relationships" id="257" r:id="R8cced6c2e7cf4fc9"/>
    <p:sldId xmlns:r="http://schemas.openxmlformats.org/officeDocument/2006/relationships" id="258" r:id="Rdea4a5badb864152"/>
    <p:sldId xmlns:r="http://schemas.openxmlformats.org/officeDocument/2006/relationships" id="259" r:id="Rec59403c6e004cdf"/>
    <p:sldId xmlns:r="http://schemas.openxmlformats.org/officeDocument/2006/relationships" id="260" r:id="R3e9ac83268a741a4"/>
    <p:sldId xmlns:r="http://schemas.openxmlformats.org/officeDocument/2006/relationships" id="261" r:id="Rba78c942ab474d86"/>
    <p:sldId xmlns:r="http://schemas.openxmlformats.org/officeDocument/2006/relationships" id="262" r:id="Rc7bf3cc59a824f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8e960fb47e4538" /><Relationship Type="http://schemas.openxmlformats.org/officeDocument/2006/relationships/slide" Target="/ppt/slides/slide1.xml" Id="Rdfe1ae9b161649a8" /><Relationship Type="http://schemas.openxmlformats.org/officeDocument/2006/relationships/slide" Target="/ppt/slides/slide2.xml" Id="R8cced6c2e7cf4fc9" /><Relationship Type="http://schemas.openxmlformats.org/officeDocument/2006/relationships/slide" Target="/ppt/slides/slide3.xml" Id="Rdea4a5badb864152" /><Relationship Type="http://schemas.openxmlformats.org/officeDocument/2006/relationships/slide" Target="/ppt/slides/slide4.xml" Id="Rec59403c6e004cdf" /><Relationship Type="http://schemas.openxmlformats.org/officeDocument/2006/relationships/slide" Target="/ppt/slides/slide5.xml" Id="R3e9ac83268a741a4" /><Relationship Type="http://schemas.openxmlformats.org/officeDocument/2006/relationships/slide" Target="/ppt/slides/slide6.xml" Id="Rba78c942ab474d86" /><Relationship Type="http://schemas.openxmlformats.org/officeDocument/2006/relationships/slide" Target="/ppt/slides/slide7.xml" Id="Rc7bf3cc59a824f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2ff911340948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5085ba7e4649c9" /><Relationship Type="http://schemas.openxmlformats.org/officeDocument/2006/relationships/theme" Target="/ppt/slideMasters/theme/theme1.xml" Id="R99df523b207f4fa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5085ba7e4649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e68f3dfde244f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e60bb5f6fc40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e8c552315641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7f1f27e32b4a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3f094152544a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89c5d3174b40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eb258a705546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ACCRU PARTNERS HOLDING VIII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VIII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ACCRU PARTNERS HOLDING VIII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VIII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VIII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VIII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−129 850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15 790 800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90 670 372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VIII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ACCRU PARTNERS NORGE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VIII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Sørkedalsveien 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936 620 272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VIII AS</a:t>
            </a:r>
          </a:p>
        </p:txBody>
      </p:sp>
    </p:spTree>
  </p:cSld>
  <p:clrMapOvr>
    <a:masterClrMapping xmlns:a="http://schemas.openxmlformats.org/drawingml/2006/main"/>
  </p:clrMapOvr>
</p:sld>
</file>