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d71078afe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ead490a954b25"/>
  </p:sldMasterIdLst>
  <p:sldIdLst>
    <p:sldId xmlns:r="http://schemas.openxmlformats.org/officeDocument/2006/relationships" id="256" r:id="R586a5f912114485d"/>
    <p:sldId xmlns:r="http://schemas.openxmlformats.org/officeDocument/2006/relationships" id="257" r:id="Rd4474c09af854dbe"/>
    <p:sldId xmlns:r="http://schemas.openxmlformats.org/officeDocument/2006/relationships" id="258" r:id="Rf7fd00ddfb324540"/>
    <p:sldId xmlns:r="http://schemas.openxmlformats.org/officeDocument/2006/relationships" id="259" r:id="R8e4068d90a7f485e"/>
    <p:sldId xmlns:r="http://schemas.openxmlformats.org/officeDocument/2006/relationships" id="260" r:id="R5cbce9e0b52c49f8"/>
    <p:sldId xmlns:r="http://schemas.openxmlformats.org/officeDocument/2006/relationships" id="261" r:id="R7fa25317a89945ce"/>
    <p:sldId xmlns:r="http://schemas.openxmlformats.org/officeDocument/2006/relationships" id="262" r:id="R0f80172c7448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ead490a954b25" /><Relationship Type="http://schemas.openxmlformats.org/officeDocument/2006/relationships/slide" Target="/ppt/slides/slide1.xml" Id="R586a5f912114485d" /><Relationship Type="http://schemas.openxmlformats.org/officeDocument/2006/relationships/slide" Target="/ppt/slides/slide2.xml" Id="Rd4474c09af854dbe" /><Relationship Type="http://schemas.openxmlformats.org/officeDocument/2006/relationships/slide" Target="/ppt/slides/slide3.xml" Id="Rf7fd00ddfb324540" /><Relationship Type="http://schemas.openxmlformats.org/officeDocument/2006/relationships/slide" Target="/ppt/slides/slide4.xml" Id="R8e4068d90a7f485e" /><Relationship Type="http://schemas.openxmlformats.org/officeDocument/2006/relationships/slide" Target="/ppt/slides/slide5.xml" Id="R5cbce9e0b52c49f8" /><Relationship Type="http://schemas.openxmlformats.org/officeDocument/2006/relationships/slide" Target="/ppt/slides/slide6.xml" Id="R7fa25317a89945ce" /><Relationship Type="http://schemas.openxmlformats.org/officeDocument/2006/relationships/slide" Target="/ppt/slides/slide7.xml" Id="R0f80172c7448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277f96075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09ee525a4fce" /><Relationship Type="http://schemas.openxmlformats.org/officeDocument/2006/relationships/theme" Target="/ppt/slideMasters/theme/theme1.xml" Id="R1e27d512a5a4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d09ee525a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e799364341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08896819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75cc9d161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09231c20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62db1c6f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613de58c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71288fd1f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DAG-NY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LIRAA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RIRA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936 646 980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