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bc39493a4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c71a4ea624f28"/>
  </p:sldMasterIdLst>
  <p:sldIdLst>
    <p:sldId xmlns:r="http://schemas.openxmlformats.org/officeDocument/2006/relationships" id="256" r:id="R8b9296bc1b7f4e49"/>
    <p:sldId xmlns:r="http://schemas.openxmlformats.org/officeDocument/2006/relationships" id="257" r:id="Rafeb919261704140"/>
    <p:sldId xmlns:r="http://schemas.openxmlformats.org/officeDocument/2006/relationships" id="258" r:id="Rd185665999b94c51"/>
    <p:sldId xmlns:r="http://schemas.openxmlformats.org/officeDocument/2006/relationships" id="259" r:id="R14246cca92394b18"/>
    <p:sldId xmlns:r="http://schemas.openxmlformats.org/officeDocument/2006/relationships" id="260" r:id="R8d4010e00d9e49d6"/>
    <p:sldId xmlns:r="http://schemas.openxmlformats.org/officeDocument/2006/relationships" id="261" r:id="Reb1858d258614a4f"/>
    <p:sldId xmlns:r="http://schemas.openxmlformats.org/officeDocument/2006/relationships" id="262" r:id="Rabc3ae0e32e1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c71a4ea624f28" /><Relationship Type="http://schemas.openxmlformats.org/officeDocument/2006/relationships/slide" Target="/ppt/slides/slide1.xml" Id="R8b9296bc1b7f4e49" /><Relationship Type="http://schemas.openxmlformats.org/officeDocument/2006/relationships/slide" Target="/ppt/slides/slide2.xml" Id="Rafeb919261704140" /><Relationship Type="http://schemas.openxmlformats.org/officeDocument/2006/relationships/slide" Target="/ppt/slides/slide3.xml" Id="Rd185665999b94c51" /><Relationship Type="http://schemas.openxmlformats.org/officeDocument/2006/relationships/slide" Target="/ppt/slides/slide4.xml" Id="R14246cca92394b18" /><Relationship Type="http://schemas.openxmlformats.org/officeDocument/2006/relationships/slide" Target="/ppt/slides/slide5.xml" Id="R8d4010e00d9e49d6" /><Relationship Type="http://schemas.openxmlformats.org/officeDocument/2006/relationships/slide" Target="/ppt/slides/slide6.xml" Id="Reb1858d258614a4f" /><Relationship Type="http://schemas.openxmlformats.org/officeDocument/2006/relationships/slide" Target="/ppt/slides/slide7.xml" Id="Rabc3ae0e32e1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96b84e78a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cdbe83c44125" /><Relationship Type="http://schemas.openxmlformats.org/officeDocument/2006/relationships/theme" Target="/ppt/slideMasters/theme/theme1.xml" Id="R0a52c5fa5bec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3cdbe83c4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7c9facb8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34918b47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a06042b0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bbfc45a1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38186d6b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342d73b5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484d3cad9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SKIBOTN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 VARESENTER AS ble etablert [år] og holder til i Skibotn.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11 449 390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COUCHERON VARVIK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9143 Skibotn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53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joker.skibotn@butikk.net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 VARESENTER AS</a:t>
            </a:r>
          </a:p>
        </p:txBody>
      </p:sp>
    </p:spTree>
  </p:cSld>
  <p:clrMapOvr>
    <a:masterClrMapping xmlns:a="http://schemas.openxmlformats.org/drawingml/2006/main"/>
  </p:clrMapOvr>
</p:sld>
</file>