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a0925b2c3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3609facdc446c"/>
  </p:sldMasterIdLst>
  <p:sldIdLst>
    <p:sldId xmlns:r="http://schemas.openxmlformats.org/officeDocument/2006/relationships" id="256" r:id="Re960a324a4c3475e"/>
    <p:sldId xmlns:r="http://schemas.openxmlformats.org/officeDocument/2006/relationships" id="257" r:id="R6bcc535e02614439"/>
    <p:sldId xmlns:r="http://schemas.openxmlformats.org/officeDocument/2006/relationships" id="258" r:id="R8719a875d943465b"/>
    <p:sldId xmlns:r="http://schemas.openxmlformats.org/officeDocument/2006/relationships" id="259" r:id="R3b397532f62e4299"/>
    <p:sldId xmlns:r="http://schemas.openxmlformats.org/officeDocument/2006/relationships" id="260" r:id="R88fe6c04155c4c22"/>
    <p:sldId xmlns:r="http://schemas.openxmlformats.org/officeDocument/2006/relationships" id="261" r:id="R804500db9d15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3609facdc446c" /><Relationship Type="http://schemas.openxmlformats.org/officeDocument/2006/relationships/slide" Target="/ppt/slides/slide1.xml" Id="Re960a324a4c3475e" /><Relationship Type="http://schemas.openxmlformats.org/officeDocument/2006/relationships/slide" Target="/ppt/slides/slide2.xml" Id="R6bcc535e02614439" /><Relationship Type="http://schemas.openxmlformats.org/officeDocument/2006/relationships/slide" Target="/ppt/slides/slide3.xml" Id="R8719a875d943465b" /><Relationship Type="http://schemas.openxmlformats.org/officeDocument/2006/relationships/slide" Target="/ppt/slides/slide4.xml" Id="R3b397532f62e4299" /><Relationship Type="http://schemas.openxmlformats.org/officeDocument/2006/relationships/slide" Target="/ppt/slides/slide5.xml" Id="R88fe6c04155c4c22" /><Relationship Type="http://schemas.openxmlformats.org/officeDocument/2006/relationships/slide" Target="/ppt/slides/slide6.xml" Id="R804500db9d15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ac9574362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d6efc9be49dd" /><Relationship Type="http://schemas.openxmlformats.org/officeDocument/2006/relationships/theme" Target="/ppt/slideMasters/theme/theme1.xml" Id="R55685d1ccd6a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dd6efc9be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7a6b03475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d69f518e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47888a4e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f2b87439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ed357505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8219813444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