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9aaae4641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53a2ee3d44ae0"/>
  </p:sldMasterIdLst>
  <p:sldIdLst>
    <p:sldId xmlns:r="http://schemas.openxmlformats.org/officeDocument/2006/relationships" id="256" r:id="R1cc68ab88d914657"/>
    <p:sldId xmlns:r="http://schemas.openxmlformats.org/officeDocument/2006/relationships" id="257" r:id="Rea78cb8fbb9a4feb"/>
    <p:sldId xmlns:r="http://schemas.openxmlformats.org/officeDocument/2006/relationships" id="258" r:id="R70a4344fffd14eb6"/>
    <p:sldId xmlns:r="http://schemas.openxmlformats.org/officeDocument/2006/relationships" id="259" r:id="R8ff84cc3c8024dc6"/>
    <p:sldId xmlns:r="http://schemas.openxmlformats.org/officeDocument/2006/relationships" id="260" r:id="R2868637b168d4e80"/>
    <p:sldId xmlns:r="http://schemas.openxmlformats.org/officeDocument/2006/relationships" id="261" r:id="R60cc36906d8c42d6"/>
    <p:sldId xmlns:r="http://schemas.openxmlformats.org/officeDocument/2006/relationships" id="262" r:id="R0fba3f54b39f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53a2ee3d44ae0" /><Relationship Type="http://schemas.openxmlformats.org/officeDocument/2006/relationships/slide" Target="/ppt/slides/slide1.xml" Id="R1cc68ab88d914657" /><Relationship Type="http://schemas.openxmlformats.org/officeDocument/2006/relationships/slide" Target="/ppt/slides/slide2.xml" Id="Rea78cb8fbb9a4feb" /><Relationship Type="http://schemas.openxmlformats.org/officeDocument/2006/relationships/slide" Target="/ppt/slides/slide3.xml" Id="R70a4344fffd14eb6" /><Relationship Type="http://schemas.openxmlformats.org/officeDocument/2006/relationships/slide" Target="/ppt/slides/slide4.xml" Id="R8ff84cc3c8024dc6" /><Relationship Type="http://schemas.openxmlformats.org/officeDocument/2006/relationships/slide" Target="/ppt/slides/slide5.xml" Id="R2868637b168d4e80" /><Relationship Type="http://schemas.openxmlformats.org/officeDocument/2006/relationships/slide" Target="/ppt/slides/slide6.xml" Id="R60cc36906d8c42d6" /><Relationship Type="http://schemas.openxmlformats.org/officeDocument/2006/relationships/slide" Target="/ppt/slides/slide7.xml" Id="R0fba3f54b39f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bdecd5582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7ad4d9014d47" /><Relationship Type="http://schemas.openxmlformats.org/officeDocument/2006/relationships/theme" Target="/ppt/slideMasters/theme/theme1.xml" Id="R27b3aa590fed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c7ad4d901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ab29586c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97fe5a00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cb3b1893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e61e0833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cc77a815b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24ced7a5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7b90de19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