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9db98bd0ed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baaebc26646e4"/>
  </p:sldMasterIdLst>
  <p:sldIdLst>
    <p:sldId xmlns:r="http://schemas.openxmlformats.org/officeDocument/2006/relationships" id="256" r:id="R5a9d687c73f64595"/>
    <p:sldId xmlns:r="http://schemas.openxmlformats.org/officeDocument/2006/relationships" id="257" r:id="R05eb8903aa234f95"/>
    <p:sldId xmlns:r="http://schemas.openxmlformats.org/officeDocument/2006/relationships" id="258" r:id="R7a77a7ba79434887"/>
    <p:sldId xmlns:r="http://schemas.openxmlformats.org/officeDocument/2006/relationships" id="259" r:id="R7fc420a60d41422b"/>
    <p:sldId xmlns:r="http://schemas.openxmlformats.org/officeDocument/2006/relationships" id="260" r:id="R4c33233524f8428e"/>
    <p:sldId xmlns:r="http://schemas.openxmlformats.org/officeDocument/2006/relationships" id="261" r:id="Rc80785ce016649a3"/>
    <p:sldId xmlns:r="http://schemas.openxmlformats.org/officeDocument/2006/relationships" id="262" r:id="R3951eef9e1c0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baaebc26646e4" /><Relationship Type="http://schemas.openxmlformats.org/officeDocument/2006/relationships/slide" Target="/ppt/slides/slide1.xml" Id="R5a9d687c73f64595" /><Relationship Type="http://schemas.openxmlformats.org/officeDocument/2006/relationships/slide" Target="/ppt/slides/slide2.xml" Id="R05eb8903aa234f95" /><Relationship Type="http://schemas.openxmlformats.org/officeDocument/2006/relationships/slide" Target="/ppt/slides/slide3.xml" Id="R7a77a7ba79434887" /><Relationship Type="http://schemas.openxmlformats.org/officeDocument/2006/relationships/slide" Target="/ppt/slides/slide4.xml" Id="R7fc420a60d41422b" /><Relationship Type="http://schemas.openxmlformats.org/officeDocument/2006/relationships/slide" Target="/ppt/slides/slide5.xml" Id="R4c33233524f8428e" /><Relationship Type="http://schemas.openxmlformats.org/officeDocument/2006/relationships/slide" Target="/ppt/slides/slide6.xml" Id="Rc80785ce016649a3" /><Relationship Type="http://schemas.openxmlformats.org/officeDocument/2006/relationships/slide" Target="/ppt/slides/slide7.xml" Id="R3951eef9e1c0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cfc6a367c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06beee86547ab" /><Relationship Type="http://schemas.openxmlformats.org/officeDocument/2006/relationships/theme" Target="/ppt/slideMasters/theme/theme1.xml" Id="R07869b595a0340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06beee865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8b9306f4845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0bd9cd5ac43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32410fc97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8db6ad367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3d14fafe3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8e66cb69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1842b7a5a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1 128 517 000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7 971 305 000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22 550 969 000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43 306 120 000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VANAHALL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936 796 702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