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08f2831cd04f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ed9a86956f42d4"/>
  </p:sldMasterIdLst>
  <p:sldIdLst>
    <p:sldId xmlns:r="http://schemas.openxmlformats.org/officeDocument/2006/relationships" id="256" r:id="R0c6e14df90b044aa"/>
    <p:sldId xmlns:r="http://schemas.openxmlformats.org/officeDocument/2006/relationships" id="257" r:id="Rd171011386534a03"/>
    <p:sldId xmlns:r="http://schemas.openxmlformats.org/officeDocument/2006/relationships" id="258" r:id="R2549d49e4b5e42ca"/>
    <p:sldId xmlns:r="http://schemas.openxmlformats.org/officeDocument/2006/relationships" id="259" r:id="R1cdcc79f162a4cb1"/>
    <p:sldId xmlns:r="http://schemas.openxmlformats.org/officeDocument/2006/relationships" id="260" r:id="R36f6a7ff86f6422d"/>
    <p:sldId xmlns:r="http://schemas.openxmlformats.org/officeDocument/2006/relationships" id="261" r:id="R5ac56e77ec584cad"/>
    <p:sldId xmlns:r="http://schemas.openxmlformats.org/officeDocument/2006/relationships" id="262" r:id="R1836d9f8926949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d9a86956f42d4" /><Relationship Type="http://schemas.openxmlformats.org/officeDocument/2006/relationships/slide" Target="/ppt/slides/slide1.xml" Id="R0c6e14df90b044aa" /><Relationship Type="http://schemas.openxmlformats.org/officeDocument/2006/relationships/slide" Target="/ppt/slides/slide2.xml" Id="Rd171011386534a03" /><Relationship Type="http://schemas.openxmlformats.org/officeDocument/2006/relationships/slide" Target="/ppt/slides/slide3.xml" Id="R2549d49e4b5e42ca" /><Relationship Type="http://schemas.openxmlformats.org/officeDocument/2006/relationships/slide" Target="/ppt/slides/slide4.xml" Id="R1cdcc79f162a4cb1" /><Relationship Type="http://schemas.openxmlformats.org/officeDocument/2006/relationships/slide" Target="/ppt/slides/slide5.xml" Id="R36f6a7ff86f6422d" /><Relationship Type="http://schemas.openxmlformats.org/officeDocument/2006/relationships/slide" Target="/ppt/slides/slide6.xml" Id="R5ac56e77ec584cad" /><Relationship Type="http://schemas.openxmlformats.org/officeDocument/2006/relationships/slide" Target="/ppt/slides/slide7.xml" Id="R1836d9f8926949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81d8b2fab49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cf3e25d574516" /><Relationship Type="http://schemas.openxmlformats.org/officeDocument/2006/relationships/theme" Target="/ppt/slideMasters/theme/theme1.xml" Id="R9237a0257dce45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8cf3e25d5745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b01c5ca55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7b30c9d5249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6fda615ed47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26380b11944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089bbca9640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aba26f41946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512b2e7e94c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3 928 952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1 404 238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2 044 621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6 464 008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14 454 165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KILLINGMO KAI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Schwensens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936 814 948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