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ea6c12f53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7b89bbfde41b1"/>
  </p:sldMasterIdLst>
  <p:sldIdLst>
    <p:sldId xmlns:r="http://schemas.openxmlformats.org/officeDocument/2006/relationships" id="256" r:id="Reb2a1327dec14ca7"/>
    <p:sldId xmlns:r="http://schemas.openxmlformats.org/officeDocument/2006/relationships" id="257" r:id="R31447ad910e24dc8"/>
    <p:sldId xmlns:r="http://schemas.openxmlformats.org/officeDocument/2006/relationships" id="258" r:id="R2ddceedb0051479a"/>
    <p:sldId xmlns:r="http://schemas.openxmlformats.org/officeDocument/2006/relationships" id="259" r:id="R6fe0490032e442e8"/>
    <p:sldId xmlns:r="http://schemas.openxmlformats.org/officeDocument/2006/relationships" id="260" r:id="R1eb1bc7015ae4f7f"/>
    <p:sldId xmlns:r="http://schemas.openxmlformats.org/officeDocument/2006/relationships" id="261" r:id="R679797cd528f4e28"/>
    <p:sldId xmlns:r="http://schemas.openxmlformats.org/officeDocument/2006/relationships" id="262" r:id="R06328dc6f61c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7b89bbfde41b1" /><Relationship Type="http://schemas.openxmlformats.org/officeDocument/2006/relationships/slide" Target="/ppt/slides/slide1.xml" Id="Reb2a1327dec14ca7" /><Relationship Type="http://schemas.openxmlformats.org/officeDocument/2006/relationships/slide" Target="/ppt/slides/slide2.xml" Id="R31447ad910e24dc8" /><Relationship Type="http://schemas.openxmlformats.org/officeDocument/2006/relationships/slide" Target="/ppt/slides/slide3.xml" Id="R2ddceedb0051479a" /><Relationship Type="http://schemas.openxmlformats.org/officeDocument/2006/relationships/slide" Target="/ppt/slides/slide4.xml" Id="R6fe0490032e442e8" /><Relationship Type="http://schemas.openxmlformats.org/officeDocument/2006/relationships/slide" Target="/ppt/slides/slide5.xml" Id="R1eb1bc7015ae4f7f" /><Relationship Type="http://schemas.openxmlformats.org/officeDocument/2006/relationships/slide" Target="/ppt/slides/slide6.xml" Id="R679797cd528f4e28" /><Relationship Type="http://schemas.openxmlformats.org/officeDocument/2006/relationships/slide" Target="/ppt/slides/slide7.xml" Id="R06328dc6f61c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ebd40c894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2d9cb44284655" /><Relationship Type="http://schemas.openxmlformats.org/officeDocument/2006/relationships/theme" Target="/ppt/slideMasters/theme/theme1.xml" Id="Refebdfa835bd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2d9cb4428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ae89fe1324c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552906272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0836f1871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01d28682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ac087be3e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33bd432b9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d9ba7494a4f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SVEIN OVE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SILJE HORPESTAD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TERESE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04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936 836 445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