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f16d7c873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39f306f79e4900"/>
  </p:sldMasterIdLst>
  <p:sldIdLst>
    <p:sldId xmlns:r="http://schemas.openxmlformats.org/officeDocument/2006/relationships" id="256" r:id="R3d23311844fa4673"/>
    <p:sldId xmlns:r="http://schemas.openxmlformats.org/officeDocument/2006/relationships" id="257" r:id="R9d229e1c28a442b2"/>
    <p:sldId xmlns:r="http://schemas.openxmlformats.org/officeDocument/2006/relationships" id="258" r:id="R0f58dff5620a4591"/>
    <p:sldId xmlns:r="http://schemas.openxmlformats.org/officeDocument/2006/relationships" id="259" r:id="R796b2394c1e64b83"/>
    <p:sldId xmlns:r="http://schemas.openxmlformats.org/officeDocument/2006/relationships" id="260" r:id="Rd8b382b52c04413a"/>
    <p:sldId xmlns:r="http://schemas.openxmlformats.org/officeDocument/2006/relationships" id="261" r:id="Rdad494f7bab94c5a"/>
    <p:sldId xmlns:r="http://schemas.openxmlformats.org/officeDocument/2006/relationships" id="262" r:id="Rd2256b1d4664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9f306f79e4900" /><Relationship Type="http://schemas.openxmlformats.org/officeDocument/2006/relationships/slide" Target="/ppt/slides/slide1.xml" Id="R3d23311844fa4673" /><Relationship Type="http://schemas.openxmlformats.org/officeDocument/2006/relationships/slide" Target="/ppt/slides/slide2.xml" Id="R9d229e1c28a442b2" /><Relationship Type="http://schemas.openxmlformats.org/officeDocument/2006/relationships/slide" Target="/ppt/slides/slide3.xml" Id="R0f58dff5620a4591" /><Relationship Type="http://schemas.openxmlformats.org/officeDocument/2006/relationships/slide" Target="/ppt/slides/slide4.xml" Id="R796b2394c1e64b83" /><Relationship Type="http://schemas.openxmlformats.org/officeDocument/2006/relationships/slide" Target="/ppt/slides/slide5.xml" Id="Rd8b382b52c04413a" /><Relationship Type="http://schemas.openxmlformats.org/officeDocument/2006/relationships/slide" Target="/ppt/slides/slide6.xml" Id="Rdad494f7bab94c5a" /><Relationship Type="http://schemas.openxmlformats.org/officeDocument/2006/relationships/slide" Target="/ppt/slides/slide7.xml" Id="Rd2256b1d4664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82bd0c99c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2813d2904f80" /><Relationship Type="http://schemas.openxmlformats.org/officeDocument/2006/relationships/theme" Target="/ppt/slideMasters/theme/theme1.xml" Id="Rdf513baa065d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f2813d290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b08ca4af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81d68805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54881cb842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b9f406a0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0e922473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ef3af6f53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b7875c0a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NORDNORSK 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29 183 631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936 929 443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