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68becc9a5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192464d8c4275"/>
  </p:sldMasterIdLst>
  <p:sldIdLst>
    <p:sldId xmlns:r="http://schemas.openxmlformats.org/officeDocument/2006/relationships" id="256" r:id="Rb9f7347122074776"/>
    <p:sldId xmlns:r="http://schemas.openxmlformats.org/officeDocument/2006/relationships" id="257" r:id="Rc8c22c208e9f4914"/>
    <p:sldId xmlns:r="http://schemas.openxmlformats.org/officeDocument/2006/relationships" id="258" r:id="R7497f237e98947b0"/>
    <p:sldId xmlns:r="http://schemas.openxmlformats.org/officeDocument/2006/relationships" id="259" r:id="Ra8373f354ce54544"/>
    <p:sldId xmlns:r="http://schemas.openxmlformats.org/officeDocument/2006/relationships" id="260" r:id="R8c60c2c3bdff4583"/>
    <p:sldId xmlns:r="http://schemas.openxmlformats.org/officeDocument/2006/relationships" id="261" r:id="R04141b1f5122441c"/>
    <p:sldId xmlns:r="http://schemas.openxmlformats.org/officeDocument/2006/relationships" id="262" r:id="R47293def7076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192464d8c4275" /><Relationship Type="http://schemas.openxmlformats.org/officeDocument/2006/relationships/slide" Target="/ppt/slides/slide1.xml" Id="Rb9f7347122074776" /><Relationship Type="http://schemas.openxmlformats.org/officeDocument/2006/relationships/slide" Target="/ppt/slides/slide2.xml" Id="Rc8c22c208e9f4914" /><Relationship Type="http://schemas.openxmlformats.org/officeDocument/2006/relationships/slide" Target="/ppt/slides/slide3.xml" Id="R7497f237e98947b0" /><Relationship Type="http://schemas.openxmlformats.org/officeDocument/2006/relationships/slide" Target="/ppt/slides/slide4.xml" Id="Ra8373f354ce54544" /><Relationship Type="http://schemas.openxmlformats.org/officeDocument/2006/relationships/slide" Target="/ppt/slides/slide5.xml" Id="R8c60c2c3bdff4583" /><Relationship Type="http://schemas.openxmlformats.org/officeDocument/2006/relationships/slide" Target="/ppt/slides/slide6.xml" Id="R04141b1f5122441c" /><Relationship Type="http://schemas.openxmlformats.org/officeDocument/2006/relationships/slide" Target="/ppt/slides/slide7.xml" Id="R47293def7076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3a8a4dc14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db7d4c9184920" /><Relationship Type="http://schemas.openxmlformats.org/officeDocument/2006/relationships/theme" Target="/ppt/slideMasters/theme/theme1.xml" Id="Rd78a374a73f4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db7d4c918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7253d1378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8699cd43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c6bae8fe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9d7916f5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fd7b722d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08a784e4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b636aeba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TRADE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TRADE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−1 285 955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1 117 641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DYRKOLBOTN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Osterøykroa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937 333 196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