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bfa66ca4e14e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a136a442b9459a"/>
  </p:sldMasterIdLst>
  <p:sldIdLst>
    <p:sldId xmlns:r="http://schemas.openxmlformats.org/officeDocument/2006/relationships" id="256" r:id="R1eafa180f85e40ef"/>
    <p:sldId xmlns:r="http://schemas.openxmlformats.org/officeDocument/2006/relationships" id="257" r:id="Rc5d4df0ee0814cef"/>
    <p:sldId xmlns:r="http://schemas.openxmlformats.org/officeDocument/2006/relationships" id="258" r:id="R6dcc4482052543c7"/>
    <p:sldId xmlns:r="http://schemas.openxmlformats.org/officeDocument/2006/relationships" id="259" r:id="R90646cc477504fa8"/>
    <p:sldId xmlns:r="http://schemas.openxmlformats.org/officeDocument/2006/relationships" id="260" r:id="R2e8b2c1fb5784e54"/>
    <p:sldId xmlns:r="http://schemas.openxmlformats.org/officeDocument/2006/relationships" id="261" r:id="Re6c0237af1be4a92"/>
    <p:sldId xmlns:r="http://schemas.openxmlformats.org/officeDocument/2006/relationships" id="262" r:id="Rda38670905b641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a136a442b9459a" /><Relationship Type="http://schemas.openxmlformats.org/officeDocument/2006/relationships/slide" Target="/ppt/slides/slide1.xml" Id="R1eafa180f85e40ef" /><Relationship Type="http://schemas.openxmlformats.org/officeDocument/2006/relationships/slide" Target="/ppt/slides/slide2.xml" Id="Rc5d4df0ee0814cef" /><Relationship Type="http://schemas.openxmlformats.org/officeDocument/2006/relationships/slide" Target="/ppt/slides/slide3.xml" Id="R6dcc4482052543c7" /><Relationship Type="http://schemas.openxmlformats.org/officeDocument/2006/relationships/slide" Target="/ppt/slides/slide4.xml" Id="R90646cc477504fa8" /><Relationship Type="http://schemas.openxmlformats.org/officeDocument/2006/relationships/slide" Target="/ppt/slides/slide5.xml" Id="R2e8b2c1fb5784e54" /><Relationship Type="http://schemas.openxmlformats.org/officeDocument/2006/relationships/slide" Target="/ppt/slides/slide6.xml" Id="Re6c0237af1be4a92" /><Relationship Type="http://schemas.openxmlformats.org/officeDocument/2006/relationships/slide" Target="/ppt/slides/slide7.xml" Id="Rda38670905b641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3e7552989748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8305bfd234478" /><Relationship Type="http://schemas.openxmlformats.org/officeDocument/2006/relationships/theme" Target="/ppt/slideMasters/theme/theme1.xml" Id="Rd20ccf1adf844c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88305bfd2344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82799ab1a4f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7803f6fd742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c0aca97d143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127c6af4043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2279c0dfc41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0a351510345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8f42395fa45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TEMA REGNSKAP OSLO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TEMA REGNSKAP OSLO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14 355 694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2 718 884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2 227 611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5 911 813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9 397 766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HAGESTANDE DAG TORE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ÅGE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Lørenveien 73A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22881160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937 430 108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