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cd1877986548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9bb5bf7fcd4ceb"/>
  </p:sldMasterIdLst>
  <p:sldIdLst>
    <p:sldId xmlns:r="http://schemas.openxmlformats.org/officeDocument/2006/relationships" id="256" r:id="R0bffb38996d5451b"/>
    <p:sldId xmlns:r="http://schemas.openxmlformats.org/officeDocument/2006/relationships" id="257" r:id="R67c9383d299b48e8"/>
    <p:sldId xmlns:r="http://schemas.openxmlformats.org/officeDocument/2006/relationships" id="258" r:id="R0a75cfc61ed14ade"/>
    <p:sldId xmlns:r="http://schemas.openxmlformats.org/officeDocument/2006/relationships" id="259" r:id="R254de7e190b443e5"/>
    <p:sldId xmlns:r="http://schemas.openxmlformats.org/officeDocument/2006/relationships" id="260" r:id="R53585eb2b4ed43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9bb5bf7fcd4ceb" /><Relationship Type="http://schemas.openxmlformats.org/officeDocument/2006/relationships/slide" Target="/ppt/slides/slide1.xml" Id="R0bffb38996d5451b" /><Relationship Type="http://schemas.openxmlformats.org/officeDocument/2006/relationships/slide" Target="/ppt/slides/slide2.xml" Id="R67c9383d299b48e8" /><Relationship Type="http://schemas.openxmlformats.org/officeDocument/2006/relationships/slide" Target="/ppt/slides/slide3.xml" Id="R0a75cfc61ed14ade" /><Relationship Type="http://schemas.openxmlformats.org/officeDocument/2006/relationships/slide" Target="/ppt/slides/slide4.xml" Id="R254de7e190b443e5" /><Relationship Type="http://schemas.openxmlformats.org/officeDocument/2006/relationships/slide" Target="/ppt/slides/slide5.xml" Id="R53585eb2b4ed43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3aed55046f4c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ef0c67f734064" /><Relationship Type="http://schemas.openxmlformats.org/officeDocument/2006/relationships/theme" Target="/ppt/slideMasters/theme/theme1.xml" Id="R6e99f8036eaf41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1ef0c67f7340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49ae098af47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1df41281a4c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5944d155a48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7067729a74e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d1d6372e944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OFO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OFO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937 498 756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 ACCOUNTING AS</a:t>
            </a:r>
          </a:p>
        </p:txBody>
      </p:sp>
    </p:spTree>
  </p:cSld>
  <p:clrMapOvr>
    <a:masterClrMapping xmlns:a="http://schemas.openxmlformats.org/drawingml/2006/main"/>
  </p:clrMapOvr>
</p:sld>
</file>