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44975b3f84e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d512d71824c93"/>
  </p:sldMasterIdLst>
  <p:sldIdLst>
    <p:sldId xmlns:r="http://schemas.openxmlformats.org/officeDocument/2006/relationships" id="256" r:id="R24b2a5460b514e78"/>
    <p:sldId xmlns:r="http://schemas.openxmlformats.org/officeDocument/2006/relationships" id="257" r:id="R96047628143e4468"/>
    <p:sldId xmlns:r="http://schemas.openxmlformats.org/officeDocument/2006/relationships" id="258" r:id="R38cb8c38817c4f54"/>
    <p:sldId xmlns:r="http://schemas.openxmlformats.org/officeDocument/2006/relationships" id="259" r:id="Rf676af9da0ff4ba2"/>
    <p:sldId xmlns:r="http://schemas.openxmlformats.org/officeDocument/2006/relationships" id="260" r:id="R017d51340d464683"/>
    <p:sldId xmlns:r="http://schemas.openxmlformats.org/officeDocument/2006/relationships" id="261" r:id="Ra07a7b385aa3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d512d71824c93" /><Relationship Type="http://schemas.openxmlformats.org/officeDocument/2006/relationships/slide" Target="/ppt/slides/slide1.xml" Id="R24b2a5460b514e78" /><Relationship Type="http://schemas.openxmlformats.org/officeDocument/2006/relationships/slide" Target="/ppt/slides/slide2.xml" Id="R96047628143e4468" /><Relationship Type="http://schemas.openxmlformats.org/officeDocument/2006/relationships/slide" Target="/ppt/slides/slide3.xml" Id="R38cb8c38817c4f54" /><Relationship Type="http://schemas.openxmlformats.org/officeDocument/2006/relationships/slide" Target="/ppt/slides/slide4.xml" Id="Rf676af9da0ff4ba2" /><Relationship Type="http://schemas.openxmlformats.org/officeDocument/2006/relationships/slide" Target="/ppt/slides/slide5.xml" Id="R017d51340d464683" /><Relationship Type="http://schemas.openxmlformats.org/officeDocument/2006/relationships/slide" Target="/ppt/slides/slide6.xml" Id="Ra07a7b385aa3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f1572b9034c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43660b0f49ea" /><Relationship Type="http://schemas.openxmlformats.org/officeDocument/2006/relationships/theme" Target="/ppt/slideMasters/theme/theme1.xml" Id="R04553073f318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543660b0f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96f91629a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9df68466042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17659f93b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1020d74f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2ed129086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38df9448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ØSTERDALEN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53 403 281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−2 659 879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−1 423 397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35 329 177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79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nord-ost@okoraad.no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937 513 062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