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c40b0ba01a44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429158fffd4cdd"/>
  </p:sldMasterIdLst>
  <p:sldIdLst>
    <p:sldId xmlns:r="http://schemas.openxmlformats.org/officeDocument/2006/relationships" id="256" r:id="Rcbd7e5bb43254372"/>
    <p:sldId xmlns:r="http://schemas.openxmlformats.org/officeDocument/2006/relationships" id="257" r:id="R2256f1b2012848ee"/>
    <p:sldId xmlns:r="http://schemas.openxmlformats.org/officeDocument/2006/relationships" id="258" r:id="R9947313da750426d"/>
    <p:sldId xmlns:r="http://schemas.openxmlformats.org/officeDocument/2006/relationships" id="259" r:id="Rdc288e90f10f4cf7"/>
    <p:sldId xmlns:r="http://schemas.openxmlformats.org/officeDocument/2006/relationships" id="260" r:id="R638337bb957346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429158fffd4cdd" /><Relationship Type="http://schemas.openxmlformats.org/officeDocument/2006/relationships/slide" Target="/ppt/slides/slide1.xml" Id="Rcbd7e5bb43254372" /><Relationship Type="http://schemas.openxmlformats.org/officeDocument/2006/relationships/slide" Target="/ppt/slides/slide2.xml" Id="R2256f1b2012848ee" /><Relationship Type="http://schemas.openxmlformats.org/officeDocument/2006/relationships/slide" Target="/ppt/slides/slide3.xml" Id="R9947313da750426d" /><Relationship Type="http://schemas.openxmlformats.org/officeDocument/2006/relationships/slide" Target="/ppt/slides/slide4.xml" Id="Rdc288e90f10f4cf7" /><Relationship Type="http://schemas.openxmlformats.org/officeDocument/2006/relationships/slide" Target="/ppt/slides/slide5.xml" Id="R638337bb957346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e64bbe13264f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3e34912ba41c5" /><Relationship Type="http://schemas.openxmlformats.org/officeDocument/2006/relationships/theme" Target="/ppt/slideMasters/theme/theme1.xml" Id="R858470e092d04d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83e34912ba41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fb2aaa36d49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bc22fb55647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b15fbe4a645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09ddddb0d49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da3dc8a5f47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FREWED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FREWED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FREWED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FREWED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FREWED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FREWED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Olaf Helsets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937 692 358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FREWED AS</a:t>
            </a:r>
          </a:p>
        </p:txBody>
      </p:sp>
    </p:spTree>
  </p:cSld>
  <p:clrMapOvr>
    <a:masterClrMapping xmlns:a="http://schemas.openxmlformats.org/drawingml/2006/main"/>
  </p:clrMapOvr>
</p:sld>
</file>