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b26ddd238148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684a46f0f84fbb"/>
  </p:sldMasterIdLst>
  <p:sldIdLst>
    <p:sldId xmlns:r="http://schemas.openxmlformats.org/officeDocument/2006/relationships" id="256" r:id="Rb9320239d8964a4e"/>
    <p:sldId xmlns:r="http://schemas.openxmlformats.org/officeDocument/2006/relationships" id="257" r:id="R4a78cf33045848ec"/>
    <p:sldId xmlns:r="http://schemas.openxmlformats.org/officeDocument/2006/relationships" id="258" r:id="R86d0003b1d414c86"/>
    <p:sldId xmlns:r="http://schemas.openxmlformats.org/officeDocument/2006/relationships" id="259" r:id="Ra9a67dcdceef476d"/>
    <p:sldId xmlns:r="http://schemas.openxmlformats.org/officeDocument/2006/relationships" id="260" r:id="Rdbe8a9bf81c44dc5"/>
    <p:sldId xmlns:r="http://schemas.openxmlformats.org/officeDocument/2006/relationships" id="261" r:id="R971faa9696104623"/>
    <p:sldId xmlns:r="http://schemas.openxmlformats.org/officeDocument/2006/relationships" id="262" r:id="R558903a26d8143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684a46f0f84fbb" /><Relationship Type="http://schemas.openxmlformats.org/officeDocument/2006/relationships/slide" Target="/ppt/slides/slide1.xml" Id="Rb9320239d8964a4e" /><Relationship Type="http://schemas.openxmlformats.org/officeDocument/2006/relationships/slide" Target="/ppt/slides/slide2.xml" Id="R4a78cf33045848ec" /><Relationship Type="http://schemas.openxmlformats.org/officeDocument/2006/relationships/slide" Target="/ppt/slides/slide3.xml" Id="R86d0003b1d414c86" /><Relationship Type="http://schemas.openxmlformats.org/officeDocument/2006/relationships/slide" Target="/ppt/slides/slide4.xml" Id="Ra9a67dcdceef476d" /><Relationship Type="http://schemas.openxmlformats.org/officeDocument/2006/relationships/slide" Target="/ppt/slides/slide5.xml" Id="Rdbe8a9bf81c44dc5" /><Relationship Type="http://schemas.openxmlformats.org/officeDocument/2006/relationships/slide" Target="/ppt/slides/slide6.xml" Id="R971faa9696104623" /><Relationship Type="http://schemas.openxmlformats.org/officeDocument/2006/relationships/slide" Target="/ppt/slides/slide7.xml" Id="R558903a26d8143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9885643c264a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2253e81c748fb" /><Relationship Type="http://schemas.openxmlformats.org/officeDocument/2006/relationships/theme" Target="/ppt/slideMasters/theme/theme1.xml" Id="R9aebf174025b4b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72253e81c748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d5af6c13e4b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e80d8f74d4d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e4dbabdfb40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acedd27294c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9e899506949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11f3b6cc441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902c2cb4f4d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STRYN KIOSK GATEKJØKKEN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KIOSK GATEKJØKKEN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STRYN KIOSK GATEKJØKKEN AS ble etablert [år] og holder til i Stryn.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KIOSK GATEKJØKKEN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KIOSK GATEKJØKKEN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KIOSK GATEKJØKKEN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232 592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604 767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4 879 714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5 639 353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KIOSK GATEKJØKKEN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SENN GAVAS AS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WENCHE KRISTIN GLOMNES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KIOSK GATEKJØKKEN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Tonningsgata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87 22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937 733 224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KIOSK GATEKJØKKEN AS</a:t>
            </a:r>
          </a:p>
        </p:txBody>
      </p:sp>
    </p:spTree>
  </p:cSld>
  <p:clrMapOvr>
    <a:masterClrMapping xmlns:a="http://schemas.openxmlformats.org/drawingml/2006/main"/>
  </p:clrMapOvr>
</p:sld>
</file>