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9bb8f3185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f49462f5547cf"/>
  </p:sldMasterIdLst>
  <p:sldIdLst>
    <p:sldId xmlns:r="http://schemas.openxmlformats.org/officeDocument/2006/relationships" id="256" r:id="R0a6d1edf4b7d470a"/>
    <p:sldId xmlns:r="http://schemas.openxmlformats.org/officeDocument/2006/relationships" id="257" r:id="R5f0509d1ce874b2f"/>
    <p:sldId xmlns:r="http://schemas.openxmlformats.org/officeDocument/2006/relationships" id="258" r:id="R9e5f5b402c5043b4"/>
    <p:sldId xmlns:r="http://schemas.openxmlformats.org/officeDocument/2006/relationships" id="259" r:id="R498f098b8ec24741"/>
    <p:sldId xmlns:r="http://schemas.openxmlformats.org/officeDocument/2006/relationships" id="260" r:id="R87de6815bfb44cd0"/>
    <p:sldId xmlns:r="http://schemas.openxmlformats.org/officeDocument/2006/relationships" id="261" r:id="Rfcf9241fe0aa4021"/>
    <p:sldId xmlns:r="http://schemas.openxmlformats.org/officeDocument/2006/relationships" id="262" r:id="R73ba790491f1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f49462f5547cf" /><Relationship Type="http://schemas.openxmlformats.org/officeDocument/2006/relationships/slide" Target="/ppt/slides/slide1.xml" Id="R0a6d1edf4b7d470a" /><Relationship Type="http://schemas.openxmlformats.org/officeDocument/2006/relationships/slide" Target="/ppt/slides/slide2.xml" Id="R5f0509d1ce874b2f" /><Relationship Type="http://schemas.openxmlformats.org/officeDocument/2006/relationships/slide" Target="/ppt/slides/slide3.xml" Id="R9e5f5b402c5043b4" /><Relationship Type="http://schemas.openxmlformats.org/officeDocument/2006/relationships/slide" Target="/ppt/slides/slide4.xml" Id="R498f098b8ec24741" /><Relationship Type="http://schemas.openxmlformats.org/officeDocument/2006/relationships/slide" Target="/ppt/slides/slide5.xml" Id="R87de6815bfb44cd0" /><Relationship Type="http://schemas.openxmlformats.org/officeDocument/2006/relationships/slide" Target="/ppt/slides/slide6.xml" Id="Rfcf9241fe0aa4021" /><Relationship Type="http://schemas.openxmlformats.org/officeDocument/2006/relationships/slide" Target="/ppt/slides/slide7.xml" Id="R73ba790491f1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aeaf81843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aac5b0c14459" /><Relationship Type="http://schemas.openxmlformats.org/officeDocument/2006/relationships/theme" Target="/ppt/slideMasters/theme/theme1.xml" Id="R4a4eaecc3c31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caac5b0c1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3d70c44c48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b9fc4afcb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8488dae8843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30f5ab457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bfbe2638f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b5958a523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3042670e7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MOLAND MARITIME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 MARITIME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10 463 836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ROSVOLD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Rosvold, Hastensund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06 07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937 801 076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MOLAND MARITIME AS</a:t>
            </a:r>
          </a:p>
        </p:txBody>
      </p:sp>
    </p:spTree>
  </p:cSld>
  <p:clrMapOvr>
    <a:masterClrMapping xmlns:a="http://schemas.openxmlformats.org/drawingml/2006/main"/>
  </p:clrMapOvr>
</p:sld>
</file>