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c010e86dd640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b305d375a14b28"/>
  </p:sldMasterIdLst>
  <p:sldIdLst>
    <p:sldId xmlns:r="http://schemas.openxmlformats.org/officeDocument/2006/relationships" id="256" r:id="Rff8643ee77cb47e2"/>
    <p:sldId xmlns:r="http://schemas.openxmlformats.org/officeDocument/2006/relationships" id="257" r:id="Rd74f74b5c0f248c3"/>
    <p:sldId xmlns:r="http://schemas.openxmlformats.org/officeDocument/2006/relationships" id="258" r:id="R032c9bc02d7f42d1"/>
    <p:sldId xmlns:r="http://schemas.openxmlformats.org/officeDocument/2006/relationships" id="259" r:id="Rb9d010ad14e44a9d"/>
    <p:sldId xmlns:r="http://schemas.openxmlformats.org/officeDocument/2006/relationships" id="260" r:id="Rdb3f5dafdda24d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b305d375a14b28" /><Relationship Type="http://schemas.openxmlformats.org/officeDocument/2006/relationships/slide" Target="/ppt/slides/slide1.xml" Id="Rff8643ee77cb47e2" /><Relationship Type="http://schemas.openxmlformats.org/officeDocument/2006/relationships/slide" Target="/ppt/slides/slide2.xml" Id="Rd74f74b5c0f248c3" /><Relationship Type="http://schemas.openxmlformats.org/officeDocument/2006/relationships/slide" Target="/ppt/slides/slide3.xml" Id="R032c9bc02d7f42d1" /><Relationship Type="http://schemas.openxmlformats.org/officeDocument/2006/relationships/slide" Target="/ppt/slides/slide4.xml" Id="Rb9d010ad14e44a9d" /><Relationship Type="http://schemas.openxmlformats.org/officeDocument/2006/relationships/slide" Target="/ppt/slides/slide5.xml" Id="Rdb3f5dafdda24d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98413bb04d47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0bcf2f15b4c30" /><Relationship Type="http://schemas.openxmlformats.org/officeDocument/2006/relationships/theme" Target="/ppt/slideMasters/theme/theme1.xml" Id="R01642302b4f64b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f0bcf2f15b4c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d84d24bb24d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324322bd34b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e345ff97a4f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7095e178149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da3b7ec2241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MARKER OG EIDSBERG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MARKER OG EIDSBERG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MARKER OG EIDSBERG SPAREBANK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MARKER OG EIDSBERG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MARKER OG EIDSBERG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MARKER OG EIDSBERG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89 91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post@esbank.no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937 884 494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MARKER OG EIDSBERG SPAREBANK</a:t>
            </a:r>
          </a:p>
        </p:txBody>
      </p:sp>
    </p:spTree>
  </p:cSld>
  <p:clrMapOvr>
    <a:masterClrMapping xmlns:a="http://schemas.openxmlformats.org/drawingml/2006/main"/>
  </p:clrMapOvr>
</p:sld>
</file>