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39357bf60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9fd2f534c4fc9"/>
  </p:sldMasterIdLst>
  <p:sldIdLst>
    <p:sldId xmlns:r="http://schemas.openxmlformats.org/officeDocument/2006/relationships" id="256" r:id="Rf2e71354bda447eb"/>
    <p:sldId xmlns:r="http://schemas.openxmlformats.org/officeDocument/2006/relationships" id="257" r:id="Ra733428baa7141da"/>
    <p:sldId xmlns:r="http://schemas.openxmlformats.org/officeDocument/2006/relationships" id="258" r:id="R11b6d1469bdf41f4"/>
    <p:sldId xmlns:r="http://schemas.openxmlformats.org/officeDocument/2006/relationships" id="259" r:id="Re970d1ea2a894f8a"/>
    <p:sldId xmlns:r="http://schemas.openxmlformats.org/officeDocument/2006/relationships" id="260" r:id="R1546febb28c5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9fd2f534c4fc9" /><Relationship Type="http://schemas.openxmlformats.org/officeDocument/2006/relationships/slide" Target="/ppt/slides/slide1.xml" Id="Rf2e71354bda447eb" /><Relationship Type="http://schemas.openxmlformats.org/officeDocument/2006/relationships/slide" Target="/ppt/slides/slide2.xml" Id="Ra733428baa7141da" /><Relationship Type="http://schemas.openxmlformats.org/officeDocument/2006/relationships/slide" Target="/ppt/slides/slide3.xml" Id="R11b6d1469bdf41f4" /><Relationship Type="http://schemas.openxmlformats.org/officeDocument/2006/relationships/slide" Target="/ppt/slides/slide4.xml" Id="Re970d1ea2a894f8a" /><Relationship Type="http://schemas.openxmlformats.org/officeDocument/2006/relationships/slide" Target="/ppt/slides/slide5.xml" Id="R1546febb28c5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40fcd3421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e091a250475d" /><Relationship Type="http://schemas.openxmlformats.org/officeDocument/2006/relationships/theme" Target="/ppt/slideMasters/theme/theme1.xml" Id="R5ea03240f4f7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be091a250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dbd1d720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1e0d85c5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ebb23461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3e61159b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bf92feb8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