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09cbac87d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cf33ceabe4f57"/>
  </p:sldMasterIdLst>
  <p:sldIdLst>
    <p:sldId xmlns:r="http://schemas.openxmlformats.org/officeDocument/2006/relationships" id="256" r:id="R0849f1f46986461d"/>
    <p:sldId xmlns:r="http://schemas.openxmlformats.org/officeDocument/2006/relationships" id="257" r:id="R3399ec7e121842a1"/>
    <p:sldId xmlns:r="http://schemas.openxmlformats.org/officeDocument/2006/relationships" id="258" r:id="R0efe13b5b8bc4594"/>
    <p:sldId xmlns:r="http://schemas.openxmlformats.org/officeDocument/2006/relationships" id="259" r:id="R7c8faab8562a4267"/>
    <p:sldId xmlns:r="http://schemas.openxmlformats.org/officeDocument/2006/relationships" id="260" r:id="R1cb3cae5f65c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cf33ceabe4f57" /><Relationship Type="http://schemas.openxmlformats.org/officeDocument/2006/relationships/slide" Target="/ppt/slides/slide1.xml" Id="R0849f1f46986461d" /><Relationship Type="http://schemas.openxmlformats.org/officeDocument/2006/relationships/slide" Target="/ppt/slides/slide2.xml" Id="R3399ec7e121842a1" /><Relationship Type="http://schemas.openxmlformats.org/officeDocument/2006/relationships/slide" Target="/ppt/slides/slide3.xml" Id="R0efe13b5b8bc4594" /><Relationship Type="http://schemas.openxmlformats.org/officeDocument/2006/relationships/slide" Target="/ppt/slides/slide4.xml" Id="R7c8faab8562a4267" /><Relationship Type="http://schemas.openxmlformats.org/officeDocument/2006/relationships/slide" Target="/ppt/slides/slide5.xml" Id="R1cb3cae5f65c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d444bb42e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0352982840a2" /><Relationship Type="http://schemas.openxmlformats.org/officeDocument/2006/relationships/theme" Target="/ppt/slideMasters/theme/theme1.xml" Id="Rc8e10588b5cc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003529828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a4bf66e3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139a716a9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12048006b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b5c9f1ba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93bf0f391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SPAREBANK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