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10437309ec45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fa5641ac34478a"/>
  </p:sldMasterIdLst>
  <p:sldIdLst>
    <p:sldId xmlns:r="http://schemas.openxmlformats.org/officeDocument/2006/relationships" id="256" r:id="Rad979988f93148d0"/>
    <p:sldId xmlns:r="http://schemas.openxmlformats.org/officeDocument/2006/relationships" id="257" r:id="R06b2ef367b3943ab"/>
    <p:sldId xmlns:r="http://schemas.openxmlformats.org/officeDocument/2006/relationships" id="258" r:id="R3614df91ce664abf"/>
    <p:sldId xmlns:r="http://schemas.openxmlformats.org/officeDocument/2006/relationships" id="259" r:id="Rd72da0204d5d40d6"/>
    <p:sldId xmlns:r="http://schemas.openxmlformats.org/officeDocument/2006/relationships" id="260" r:id="R3a15cc40ab294bec"/>
    <p:sldId xmlns:r="http://schemas.openxmlformats.org/officeDocument/2006/relationships" id="261" r:id="Rbf96bb6e23a5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a5641ac34478a" /><Relationship Type="http://schemas.openxmlformats.org/officeDocument/2006/relationships/slide" Target="/ppt/slides/slide1.xml" Id="Rad979988f93148d0" /><Relationship Type="http://schemas.openxmlformats.org/officeDocument/2006/relationships/slide" Target="/ppt/slides/slide2.xml" Id="R06b2ef367b3943ab" /><Relationship Type="http://schemas.openxmlformats.org/officeDocument/2006/relationships/slide" Target="/ppt/slides/slide3.xml" Id="R3614df91ce664abf" /><Relationship Type="http://schemas.openxmlformats.org/officeDocument/2006/relationships/slide" Target="/ppt/slides/slide4.xml" Id="Rd72da0204d5d40d6" /><Relationship Type="http://schemas.openxmlformats.org/officeDocument/2006/relationships/slide" Target="/ppt/slides/slide5.xml" Id="R3a15cc40ab294bec" /><Relationship Type="http://schemas.openxmlformats.org/officeDocument/2006/relationships/slide" Target="/ppt/slides/slide6.xml" Id="Rbf96bb6e23a5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62e6dbb3f42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4f4b8901a41d1" /><Relationship Type="http://schemas.openxmlformats.org/officeDocument/2006/relationships/theme" Target="/ppt/slideMasters/theme/theme1.xml" Id="Rf4fa31c3034e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34f4b8901a41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73f00e1c5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37e30f3ec4c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f5aa1e4264a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72679fec0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5791ac24d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deecaa45f44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TRØGSTAD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SPAREBANK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796 057 000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5 264 501 000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torg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82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