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317dfa5a3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4fd4d00b740c8"/>
  </p:sldMasterIdLst>
  <p:sldIdLst>
    <p:sldId xmlns:r="http://schemas.openxmlformats.org/officeDocument/2006/relationships" id="256" r:id="R9cf5586748c24b46"/>
    <p:sldId xmlns:r="http://schemas.openxmlformats.org/officeDocument/2006/relationships" id="257" r:id="R967bc039166c4435"/>
    <p:sldId xmlns:r="http://schemas.openxmlformats.org/officeDocument/2006/relationships" id="258" r:id="R75681470f39a4a8d"/>
    <p:sldId xmlns:r="http://schemas.openxmlformats.org/officeDocument/2006/relationships" id="259" r:id="R49dac3faf2664f1a"/>
    <p:sldId xmlns:r="http://schemas.openxmlformats.org/officeDocument/2006/relationships" id="260" r:id="R5ed5b07cf277465f"/>
    <p:sldId xmlns:r="http://schemas.openxmlformats.org/officeDocument/2006/relationships" id="261" r:id="R5f2ffbffef8e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4fd4d00b740c8" /><Relationship Type="http://schemas.openxmlformats.org/officeDocument/2006/relationships/slide" Target="/ppt/slides/slide1.xml" Id="R9cf5586748c24b46" /><Relationship Type="http://schemas.openxmlformats.org/officeDocument/2006/relationships/slide" Target="/ppt/slides/slide2.xml" Id="R967bc039166c4435" /><Relationship Type="http://schemas.openxmlformats.org/officeDocument/2006/relationships/slide" Target="/ppt/slides/slide3.xml" Id="R75681470f39a4a8d" /><Relationship Type="http://schemas.openxmlformats.org/officeDocument/2006/relationships/slide" Target="/ppt/slides/slide4.xml" Id="R49dac3faf2664f1a" /><Relationship Type="http://schemas.openxmlformats.org/officeDocument/2006/relationships/slide" Target="/ppt/slides/slide5.xml" Id="R5ed5b07cf277465f" /><Relationship Type="http://schemas.openxmlformats.org/officeDocument/2006/relationships/slide" Target="/ppt/slides/slide6.xml" Id="R5f2ffbffef8e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811ed7fc4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3d431deb44aa" /><Relationship Type="http://schemas.openxmlformats.org/officeDocument/2006/relationships/theme" Target="/ppt/slideMasters/theme/theme1.xml" Id="R74f7e71d69a5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e3d431deb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b716429e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290a3c143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73c0bada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1080e343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8cba557f9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4e81c77b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