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a0df1c853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6b5819295416e"/>
  </p:sldMasterIdLst>
  <p:sldIdLst>
    <p:sldId xmlns:r="http://schemas.openxmlformats.org/officeDocument/2006/relationships" id="256" r:id="Rafd8e0191feb454c"/>
    <p:sldId xmlns:r="http://schemas.openxmlformats.org/officeDocument/2006/relationships" id="257" r:id="R9af6865d551f4a73"/>
    <p:sldId xmlns:r="http://schemas.openxmlformats.org/officeDocument/2006/relationships" id="258" r:id="Rf5888a6fdbcd42ad"/>
    <p:sldId xmlns:r="http://schemas.openxmlformats.org/officeDocument/2006/relationships" id="259" r:id="R1e1e8ff39a004826"/>
    <p:sldId xmlns:r="http://schemas.openxmlformats.org/officeDocument/2006/relationships" id="260" r:id="R7a87d4f1890949fc"/>
    <p:sldId xmlns:r="http://schemas.openxmlformats.org/officeDocument/2006/relationships" id="261" r:id="Rd063cf6ce73b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6b5819295416e" /><Relationship Type="http://schemas.openxmlformats.org/officeDocument/2006/relationships/slide" Target="/ppt/slides/slide1.xml" Id="Rafd8e0191feb454c" /><Relationship Type="http://schemas.openxmlformats.org/officeDocument/2006/relationships/slide" Target="/ppt/slides/slide2.xml" Id="R9af6865d551f4a73" /><Relationship Type="http://schemas.openxmlformats.org/officeDocument/2006/relationships/slide" Target="/ppt/slides/slide3.xml" Id="Rf5888a6fdbcd42ad" /><Relationship Type="http://schemas.openxmlformats.org/officeDocument/2006/relationships/slide" Target="/ppt/slides/slide4.xml" Id="R1e1e8ff39a004826" /><Relationship Type="http://schemas.openxmlformats.org/officeDocument/2006/relationships/slide" Target="/ppt/slides/slide5.xml" Id="R7a87d4f1890949fc" /><Relationship Type="http://schemas.openxmlformats.org/officeDocument/2006/relationships/slide" Target="/ppt/slides/slide6.xml" Id="Rd063cf6ce73b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c2b61db61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b8c0d80b4227" /><Relationship Type="http://schemas.openxmlformats.org/officeDocument/2006/relationships/theme" Target="/ppt/slideMasters/theme/theme1.xml" Id="R07bcb6948407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fb8c0d80b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063b420d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d313254f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4a4c69fc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b46fc406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75797531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05106c45a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