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450fc1eac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7ad186e2a4af4"/>
  </p:sldMasterIdLst>
  <p:sldIdLst>
    <p:sldId xmlns:r="http://schemas.openxmlformats.org/officeDocument/2006/relationships" id="256" r:id="Rd13a48b6b6b54bcd"/>
    <p:sldId xmlns:r="http://schemas.openxmlformats.org/officeDocument/2006/relationships" id="257" r:id="R8ac41796ec024cb0"/>
    <p:sldId xmlns:r="http://schemas.openxmlformats.org/officeDocument/2006/relationships" id="258" r:id="Rcb837a96fb584e5c"/>
    <p:sldId xmlns:r="http://schemas.openxmlformats.org/officeDocument/2006/relationships" id="259" r:id="Ra7c3c1662bb0436c"/>
    <p:sldId xmlns:r="http://schemas.openxmlformats.org/officeDocument/2006/relationships" id="260" r:id="Rde115277843c4a47"/>
    <p:sldId xmlns:r="http://schemas.openxmlformats.org/officeDocument/2006/relationships" id="261" r:id="Ra9e2e8e5c108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7ad186e2a4af4" /><Relationship Type="http://schemas.openxmlformats.org/officeDocument/2006/relationships/slide" Target="/ppt/slides/slide1.xml" Id="Rd13a48b6b6b54bcd" /><Relationship Type="http://schemas.openxmlformats.org/officeDocument/2006/relationships/slide" Target="/ppt/slides/slide2.xml" Id="R8ac41796ec024cb0" /><Relationship Type="http://schemas.openxmlformats.org/officeDocument/2006/relationships/slide" Target="/ppt/slides/slide3.xml" Id="Rcb837a96fb584e5c" /><Relationship Type="http://schemas.openxmlformats.org/officeDocument/2006/relationships/slide" Target="/ppt/slides/slide4.xml" Id="Ra7c3c1662bb0436c" /><Relationship Type="http://schemas.openxmlformats.org/officeDocument/2006/relationships/slide" Target="/ppt/slides/slide5.xml" Id="Rde115277843c4a47" /><Relationship Type="http://schemas.openxmlformats.org/officeDocument/2006/relationships/slide" Target="/ppt/slides/slide6.xml" Id="Ra9e2e8e5c108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67f802a19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f56f73d748b1" /><Relationship Type="http://schemas.openxmlformats.org/officeDocument/2006/relationships/theme" Target="/ppt/slideMasters/theme/theme1.xml" Id="Rc806cb5e68a7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8f56f73d7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21d51aeb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94febdfd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9114779a3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3a583f89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d789fe56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5a847d66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