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e6aec3044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2be20936d49ee"/>
  </p:sldMasterIdLst>
  <p:sldIdLst>
    <p:sldId xmlns:r="http://schemas.openxmlformats.org/officeDocument/2006/relationships" id="256" r:id="Rd65b04545b99411a"/>
    <p:sldId xmlns:r="http://schemas.openxmlformats.org/officeDocument/2006/relationships" id="257" r:id="R85b0862fbf224318"/>
    <p:sldId xmlns:r="http://schemas.openxmlformats.org/officeDocument/2006/relationships" id="258" r:id="R99670c8e83e14388"/>
    <p:sldId xmlns:r="http://schemas.openxmlformats.org/officeDocument/2006/relationships" id="259" r:id="R957ead6373984127"/>
    <p:sldId xmlns:r="http://schemas.openxmlformats.org/officeDocument/2006/relationships" id="260" r:id="R478a4d4153c3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2be20936d49ee" /><Relationship Type="http://schemas.openxmlformats.org/officeDocument/2006/relationships/slide" Target="/ppt/slides/slide1.xml" Id="Rd65b04545b99411a" /><Relationship Type="http://schemas.openxmlformats.org/officeDocument/2006/relationships/slide" Target="/ppt/slides/slide2.xml" Id="R85b0862fbf224318" /><Relationship Type="http://schemas.openxmlformats.org/officeDocument/2006/relationships/slide" Target="/ppt/slides/slide3.xml" Id="R99670c8e83e14388" /><Relationship Type="http://schemas.openxmlformats.org/officeDocument/2006/relationships/slide" Target="/ppt/slides/slide4.xml" Id="R957ead6373984127" /><Relationship Type="http://schemas.openxmlformats.org/officeDocument/2006/relationships/slide" Target="/ppt/slides/slide5.xml" Id="R478a4d4153c3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504d8f4ae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072df54c844f1" /><Relationship Type="http://schemas.openxmlformats.org/officeDocument/2006/relationships/theme" Target="/ppt/slideMasters/theme/theme1.xml" Id="R0e0baf8876f2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072df54c8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5b61a4b4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f86e10ee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4bd5cfee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84375b48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18e4b6cc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