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10ac0c56d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0594929d3479a"/>
  </p:sldMasterIdLst>
  <p:sldIdLst>
    <p:sldId xmlns:r="http://schemas.openxmlformats.org/officeDocument/2006/relationships" id="256" r:id="Recb87ff9a49a4e4c"/>
    <p:sldId xmlns:r="http://schemas.openxmlformats.org/officeDocument/2006/relationships" id="257" r:id="R42143ab80b734f81"/>
    <p:sldId xmlns:r="http://schemas.openxmlformats.org/officeDocument/2006/relationships" id="258" r:id="R8651f8ebe2b045a5"/>
    <p:sldId xmlns:r="http://schemas.openxmlformats.org/officeDocument/2006/relationships" id="259" r:id="R7b9ee5c6d4ba4bb6"/>
    <p:sldId xmlns:r="http://schemas.openxmlformats.org/officeDocument/2006/relationships" id="260" r:id="Rcd118c544aaa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0594929d3479a" /><Relationship Type="http://schemas.openxmlformats.org/officeDocument/2006/relationships/slide" Target="/ppt/slides/slide1.xml" Id="Recb87ff9a49a4e4c" /><Relationship Type="http://schemas.openxmlformats.org/officeDocument/2006/relationships/slide" Target="/ppt/slides/slide2.xml" Id="R42143ab80b734f81" /><Relationship Type="http://schemas.openxmlformats.org/officeDocument/2006/relationships/slide" Target="/ppt/slides/slide3.xml" Id="R8651f8ebe2b045a5" /><Relationship Type="http://schemas.openxmlformats.org/officeDocument/2006/relationships/slide" Target="/ppt/slides/slide4.xml" Id="R7b9ee5c6d4ba4bb6" /><Relationship Type="http://schemas.openxmlformats.org/officeDocument/2006/relationships/slide" Target="/ppt/slides/slide5.xml" Id="Rcd118c544aaa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91487f32d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b78d488d40dd" /><Relationship Type="http://schemas.openxmlformats.org/officeDocument/2006/relationships/theme" Target="/ppt/slideMasters/theme/theme1.xml" Id="Rcf741b1f44e3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fb78d488d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1cc2f5e87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cb61ab00c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181a599d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4e515125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919a9365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