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8715f6bc8344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e1380a23ed46be"/>
  </p:sldMasterIdLst>
  <p:sldIdLst>
    <p:sldId xmlns:r="http://schemas.openxmlformats.org/officeDocument/2006/relationships" id="256" r:id="R9ae7f0c9c7c446db"/>
    <p:sldId xmlns:r="http://schemas.openxmlformats.org/officeDocument/2006/relationships" id="257" r:id="Rffe9802fe95d436c"/>
    <p:sldId xmlns:r="http://schemas.openxmlformats.org/officeDocument/2006/relationships" id="258" r:id="R04eb89369fec4967"/>
    <p:sldId xmlns:r="http://schemas.openxmlformats.org/officeDocument/2006/relationships" id="259" r:id="Rd8c31849bc3c40cf"/>
    <p:sldId xmlns:r="http://schemas.openxmlformats.org/officeDocument/2006/relationships" id="260" r:id="Rc2639d3123eb46d5"/>
    <p:sldId xmlns:r="http://schemas.openxmlformats.org/officeDocument/2006/relationships" id="261" r:id="R04d452f7c6534d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1380a23ed46be" /><Relationship Type="http://schemas.openxmlformats.org/officeDocument/2006/relationships/slide" Target="/ppt/slides/slide1.xml" Id="R9ae7f0c9c7c446db" /><Relationship Type="http://schemas.openxmlformats.org/officeDocument/2006/relationships/slide" Target="/ppt/slides/slide2.xml" Id="Rffe9802fe95d436c" /><Relationship Type="http://schemas.openxmlformats.org/officeDocument/2006/relationships/slide" Target="/ppt/slides/slide3.xml" Id="R04eb89369fec4967" /><Relationship Type="http://schemas.openxmlformats.org/officeDocument/2006/relationships/slide" Target="/ppt/slides/slide4.xml" Id="Rd8c31849bc3c40cf" /><Relationship Type="http://schemas.openxmlformats.org/officeDocument/2006/relationships/slide" Target="/ppt/slides/slide5.xml" Id="Rc2639d3123eb46d5" /><Relationship Type="http://schemas.openxmlformats.org/officeDocument/2006/relationships/slide" Target="/ppt/slides/slide6.xml" Id="R04d452f7c6534d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ba16e5581243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b9443f68a47be" /><Relationship Type="http://schemas.openxmlformats.org/officeDocument/2006/relationships/theme" Target="/ppt/slideMasters/theme/theme1.xml" Id="R60d2ad0a1f5148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2b9443f68a47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95dc9741f4d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f2071091c44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a03619aae41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8aaa75b0841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2685f2eb041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41a21e70145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TOTENS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TOTENS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O.M. HOLDING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937 887 787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