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1fa5ecd60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b98fdc63840b7"/>
  </p:sldMasterIdLst>
  <p:sldIdLst>
    <p:sldId xmlns:r="http://schemas.openxmlformats.org/officeDocument/2006/relationships" id="256" r:id="R1e4019af765e42ba"/>
    <p:sldId xmlns:r="http://schemas.openxmlformats.org/officeDocument/2006/relationships" id="257" r:id="Rab9581c81ee4406d"/>
    <p:sldId xmlns:r="http://schemas.openxmlformats.org/officeDocument/2006/relationships" id="258" r:id="R7353ee12e31e4f23"/>
    <p:sldId xmlns:r="http://schemas.openxmlformats.org/officeDocument/2006/relationships" id="259" r:id="Rc5abed5aa6a74cf9"/>
    <p:sldId xmlns:r="http://schemas.openxmlformats.org/officeDocument/2006/relationships" id="260" r:id="R2e9712ef2f1442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b98fdc63840b7" /><Relationship Type="http://schemas.openxmlformats.org/officeDocument/2006/relationships/slide" Target="/ppt/slides/slide1.xml" Id="R1e4019af765e42ba" /><Relationship Type="http://schemas.openxmlformats.org/officeDocument/2006/relationships/slide" Target="/ppt/slides/slide2.xml" Id="Rab9581c81ee4406d" /><Relationship Type="http://schemas.openxmlformats.org/officeDocument/2006/relationships/slide" Target="/ppt/slides/slide3.xml" Id="R7353ee12e31e4f23" /><Relationship Type="http://schemas.openxmlformats.org/officeDocument/2006/relationships/slide" Target="/ppt/slides/slide4.xml" Id="Rc5abed5aa6a74cf9" /><Relationship Type="http://schemas.openxmlformats.org/officeDocument/2006/relationships/slide" Target="/ppt/slides/slide5.xml" Id="R2e9712ef2f1442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27c6c4ae2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4c5e15b44763" /><Relationship Type="http://schemas.openxmlformats.org/officeDocument/2006/relationships/theme" Target="/ppt/slideMasters/theme/theme1.xml" Id="Rf61255a7a7c1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e4c5e15b4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d335cd96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5d26e6b6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6ca11e7dd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03c023ca6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f3b0cc7ab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