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0fd3e66ac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e5839e08247c4"/>
  </p:sldMasterIdLst>
  <p:sldIdLst>
    <p:sldId xmlns:r="http://schemas.openxmlformats.org/officeDocument/2006/relationships" id="256" r:id="R51040bfe38dd4365"/>
    <p:sldId xmlns:r="http://schemas.openxmlformats.org/officeDocument/2006/relationships" id="257" r:id="R7425bcf8cb1f4645"/>
    <p:sldId xmlns:r="http://schemas.openxmlformats.org/officeDocument/2006/relationships" id="258" r:id="R0a946f16d2014d9e"/>
    <p:sldId xmlns:r="http://schemas.openxmlformats.org/officeDocument/2006/relationships" id="259" r:id="Ra5a8aac9de5049ac"/>
    <p:sldId xmlns:r="http://schemas.openxmlformats.org/officeDocument/2006/relationships" id="260" r:id="Rb9ef89f384c7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e5839e08247c4" /><Relationship Type="http://schemas.openxmlformats.org/officeDocument/2006/relationships/slide" Target="/ppt/slides/slide1.xml" Id="R51040bfe38dd4365" /><Relationship Type="http://schemas.openxmlformats.org/officeDocument/2006/relationships/slide" Target="/ppt/slides/slide2.xml" Id="R7425bcf8cb1f4645" /><Relationship Type="http://schemas.openxmlformats.org/officeDocument/2006/relationships/slide" Target="/ppt/slides/slide3.xml" Id="R0a946f16d2014d9e" /><Relationship Type="http://schemas.openxmlformats.org/officeDocument/2006/relationships/slide" Target="/ppt/slides/slide4.xml" Id="Ra5a8aac9de5049ac" /><Relationship Type="http://schemas.openxmlformats.org/officeDocument/2006/relationships/slide" Target="/ppt/slides/slide5.xml" Id="Rb9ef89f384c7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a69af8e04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3ff97774f4a94" /><Relationship Type="http://schemas.openxmlformats.org/officeDocument/2006/relationships/theme" Target="/ppt/slideMasters/theme/theme1.xml" Id="Ra9e2cbb2b29c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3ff97774f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06a3efca5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b8f950ad9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dbb290107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5d575609a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9fdb9d665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GUDBRANDSDAL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