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267b62d1e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6a3e90f834cdc"/>
  </p:sldMasterIdLst>
  <p:sldIdLst>
    <p:sldId xmlns:r="http://schemas.openxmlformats.org/officeDocument/2006/relationships" id="256" r:id="R2cb01e8f10c34f90"/>
    <p:sldId xmlns:r="http://schemas.openxmlformats.org/officeDocument/2006/relationships" id="257" r:id="Ra2053e50d80748c2"/>
    <p:sldId xmlns:r="http://schemas.openxmlformats.org/officeDocument/2006/relationships" id="258" r:id="R435ded0f94ed4acc"/>
    <p:sldId xmlns:r="http://schemas.openxmlformats.org/officeDocument/2006/relationships" id="259" r:id="R622abec2b12a4a17"/>
    <p:sldId xmlns:r="http://schemas.openxmlformats.org/officeDocument/2006/relationships" id="260" r:id="Rdb6ff5689d574c29"/>
    <p:sldId xmlns:r="http://schemas.openxmlformats.org/officeDocument/2006/relationships" id="261" r:id="R28039d199cb9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6a3e90f834cdc" /><Relationship Type="http://schemas.openxmlformats.org/officeDocument/2006/relationships/slide" Target="/ppt/slides/slide1.xml" Id="R2cb01e8f10c34f90" /><Relationship Type="http://schemas.openxmlformats.org/officeDocument/2006/relationships/slide" Target="/ppt/slides/slide2.xml" Id="Ra2053e50d80748c2" /><Relationship Type="http://schemas.openxmlformats.org/officeDocument/2006/relationships/slide" Target="/ppt/slides/slide3.xml" Id="R435ded0f94ed4acc" /><Relationship Type="http://schemas.openxmlformats.org/officeDocument/2006/relationships/slide" Target="/ppt/slides/slide4.xml" Id="R622abec2b12a4a17" /><Relationship Type="http://schemas.openxmlformats.org/officeDocument/2006/relationships/slide" Target="/ppt/slides/slide5.xml" Id="Rdb6ff5689d574c29" /><Relationship Type="http://schemas.openxmlformats.org/officeDocument/2006/relationships/slide" Target="/ppt/slides/slide6.xml" Id="R28039d199cb9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ac04fda43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c872bafd2497e" /><Relationship Type="http://schemas.openxmlformats.org/officeDocument/2006/relationships/theme" Target="/ppt/slideMasters/theme/theme1.xml" Id="R26641f0a7405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c872bafd2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7bd8d256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5e70f9794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574ae47f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6adb31d4e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fd840b4d8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1538b92d4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