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4beca542c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0da4f72724627"/>
  </p:sldMasterIdLst>
  <p:sldIdLst>
    <p:sldId xmlns:r="http://schemas.openxmlformats.org/officeDocument/2006/relationships" id="256" r:id="R0157a8a4241e4c78"/>
    <p:sldId xmlns:r="http://schemas.openxmlformats.org/officeDocument/2006/relationships" id="257" r:id="R2dacf4c917424e0b"/>
    <p:sldId xmlns:r="http://schemas.openxmlformats.org/officeDocument/2006/relationships" id="258" r:id="Rfa5c7fd5d7144812"/>
    <p:sldId xmlns:r="http://schemas.openxmlformats.org/officeDocument/2006/relationships" id="259" r:id="R6ef8bf8558234243"/>
    <p:sldId xmlns:r="http://schemas.openxmlformats.org/officeDocument/2006/relationships" id="260" r:id="R51dd96d1e777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0da4f72724627" /><Relationship Type="http://schemas.openxmlformats.org/officeDocument/2006/relationships/slide" Target="/ppt/slides/slide1.xml" Id="R0157a8a4241e4c78" /><Relationship Type="http://schemas.openxmlformats.org/officeDocument/2006/relationships/slide" Target="/ppt/slides/slide2.xml" Id="R2dacf4c917424e0b" /><Relationship Type="http://schemas.openxmlformats.org/officeDocument/2006/relationships/slide" Target="/ppt/slides/slide3.xml" Id="Rfa5c7fd5d7144812" /><Relationship Type="http://schemas.openxmlformats.org/officeDocument/2006/relationships/slide" Target="/ppt/slides/slide4.xml" Id="R6ef8bf8558234243" /><Relationship Type="http://schemas.openxmlformats.org/officeDocument/2006/relationships/slide" Target="/ppt/slides/slide5.xml" Id="R51dd96d1e777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21f37c5b6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049217bf4116" /><Relationship Type="http://schemas.openxmlformats.org/officeDocument/2006/relationships/theme" Target="/ppt/slideMasters/theme/theme1.xml" Id="Rb83eaba2283b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7049217bf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1e438825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27db1e51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88287b59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6b255e82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2874fb21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