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4343d81d4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efa4a4d2b4213"/>
  </p:sldMasterIdLst>
  <p:sldIdLst>
    <p:sldId xmlns:r="http://schemas.openxmlformats.org/officeDocument/2006/relationships" id="256" r:id="R9e7c557a6af345a0"/>
    <p:sldId xmlns:r="http://schemas.openxmlformats.org/officeDocument/2006/relationships" id="257" r:id="Rdb66a770dc7a4e62"/>
    <p:sldId xmlns:r="http://schemas.openxmlformats.org/officeDocument/2006/relationships" id="258" r:id="Redfaaa7988a74c38"/>
    <p:sldId xmlns:r="http://schemas.openxmlformats.org/officeDocument/2006/relationships" id="259" r:id="Rb9ee61aa7c1b4343"/>
    <p:sldId xmlns:r="http://schemas.openxmlformats.org/officeDocument/2006/relationships" id="260" r:id="Rf249061638684330"/>
    <p:sldId xmlns:r="http://schemas.openxmlformats.org/officeDocument/2006/relationships" id="261" r:id="Ref14bb31a8a1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efa4a4d2b4213" /><Relationship Type="http://schemas.openxmlformats.org/officeDocument/2006/relationships/slide" Target="/ppt/slides/slide1.xml" Id="R9e7c557a6af345a0" /><Relationship Type="http://schemas.openxmlformats.org/officeDocument/2006/relationships/slide" Target="/ppt/slides/slide2.xml" Id="Rdb66a770dc7a4e62" /><Relationship Type="http://schemas.openxmlformats.org/officeDocument/2006/relationships/slide" Target="/ppt/slides/slide3.xml" Id="Redfaaa7988a74c38" /><Relationship Type="http://schemas.openxmlformats.org/officeDocument/2006/relationships/slide" Target="/ppt/slides/slide4.xml" Id="Rb9ee61aa7c1b4343" /><Relationship Type="http://schemas.openxmlformats.org/officeDocument/2006/relationships/slide" Target="/ppt/slides/slide5.xml" Id="Rf249061638684330" /><Relationship Type="http://schemas.openxmlformats.org/officeDocument/2006/relationships/slide" Target="/ppt/slides/slide6.xml" Id="Ref14bb31a8a1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963bd9254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40e26d48d44df" /><Relationship Type="http://schemas.openxmlformats.org/officeDocument/2006/relationships/theme" Target="/ppt/slideMasters/theme/theme1.xml" Id="R5f2c208e492d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40e26d48d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e495fb8c4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e53c9b807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942ce1dcd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c39756dee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b675ff3044e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fd131255f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SKAGERRAK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HALVOR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Kammerherreløkka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