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51267df73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548a42da542cb"/>
  </p:sldMasterIdLst>
  <p:sldIdLst>
    <p:sldId xmlns:r="http://schemas.openxmlformats.org/officeDocument/2006/relationships" id="256" r:id="R25357747554e4eb6"/>
    <p:sldId xmlns:r="http://schemas.openxmlformats.org/officeDocument/2006/relationships" id="257" r:id="Rd51324bedc8a4c79"/>
    <p:sldId xmlns:r="http://schemas.openxmlformats.org/officeDocument/2006/relationships" id="258" r:id="R3a17abaf298d4645"/>
    <p:sldId xmlns:r="http://schemas.openxmlformats.org/officeDocument/2006/relationships" id="259" r:id="Rda9a828e0b154975"/>
    <p:sldId xmlns:r="http://schemas.openxmlformats.org/officeDocument/2006/relationships" id="260" r:id="R31dd74cdee88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548a42da542cb" /><Relationship Type="http://schemas.openxmlformats.org/officeDocument/2006/relationships/slide" Target="/ppt/slides/slide1.xml" Id="R25357747554e4eb6" /><Relationship Type="http://schemas.openxmlformats.org/officeDocument/2006/relationships/slide" Target="/ppt/slides/slide2.xml" Id="Rd51324bedc8a4c79" /><Relationship Type="http://schemas.openxmlformats.org/officeDocument/2006/relationships/slide" Target="/ppt/slides/slide3.xml" Id="R3a17abaf298d4645" /><Relationship Type="http://schemas.openxmlformats.org/officeDocument/2006/relationships/slide" Target="/ppt/slides/slide4.xml" Id="Rda9a828e0b154975" /><Relationship Type="http://schemas.openxmlformats.org/officeDocument/2006/relationships/slide" Target="/ppt/slides/slide5.xml" Id="R31dd74cdee88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30baab34d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4ec3893449a5" /><Relationship Type="http://schemas.openxmlformats.org/officeDocument/2006/relationships/theme" Target="/ppt/slideMasters/theme/theme1.xml" Id="R7538ea123986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f4ec38934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4792821d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dfcaedd96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26ac25f32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40957ce8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a7b8b8ad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TINN SPAREBANK</a:t>
            </a:r>
          </a:p>
        </p:txBody>
      </p:sp>
    </p:spTree>
  </p:cSld>
  <p:clrMapOvr>
    <a:masterClrMapping xmlns:a="http://schemas.openxmlformats.org/drawingml/2006/main"/>
  </p:clrMapOvr>
</p:sld>
</file>