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862893b36944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6b8eca45504a73"/>
  </p:sldMasterIdLst>
  <p:sldIdLst>
    <p:sldId xmlns:r="http://schemas.openxmlformats.org/officeDocument/2006/relationships" id="256" r:id="Rc9e6079f826343d4"/>
    <p:sldId xmlns:r="http://schemas.openxmlformats.org/officeDocument/2006/relationships" id="257" r:id="Rf4ee2f4bee604e61"/>
    <p:sldId xmlns:r="http://schemas.openxmlformats.org/officeDocument/2006/relationships" id="258" r:id="R843eb7c46d854e8d"/>
    <p:sldId xmlns:r="http://schemas.openxmlformats.org/officeDocument/2006/relationships" id="259" r:id="Rda769b1f17dc49e8"/>
    <p:sldId xmlns:r="http://schemas.openxmlformats.org/officeDocument/2006/relationships" id="260" r:id="R23d1f17763844ceb"/>
    <p:sldId xmlns:r="http://schemas.openxmlformats.org/officeDocument/2006/relationships" id="261" r:id="Rb6cc917c441e42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b8eca45504a73" /><Relationship Type="http://schemas.openxmlformats.org/officeDocument/2006/relationships/slide" Target="/ppt/slides/slide1.xml" Id="Rc9e6079f826343d4" /><Relationship Type="http://schemas.openxmlformats.org/officeDocument/2006/relationships/slide" Target="/ppt/slides/slide2.xml" Id="Rf4ee2f4bee604e61" /><Relationship Type="http://schemas.openxmlformats.org/officeDocument/2006/relationships/slide" Target="/ppt/slides/slide3.xml" Id="R843eb7c46d854e8d" /><Relationship Type="http://schemas.openxmlformats.org/officeDocument/2006/relationships/slide" Target="/ppt/slides/slide4.xml" Id="Rda769b1f17dc49e8" /><Relationship Type="http://schemas.openxmlformats.org/officeDocument/2006/relationships/slide" Target="/ppt/slides/slide5.xml" Id="R23d1f17763844ceb" /><Relationship Type="http://schemas.openxmlformats.org/officeDocument/2006/relationships/slide" Target="/ppt/slides/slide6.xml" Id="Rb6cc917c441e42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9d5eb0e2c45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b5949af114824" /><Relationship Type="http://schemas.openxmlformats.org/officeDocument/2006/relationships/theme" Target="/ppt/slideMasters/theme/theme1.xml" Id="Rb9d3c798f5764c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cb5949af1148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f8161c2c943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0504916eb4e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e76f5389641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8e39481084b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0b847c2a340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46d1bb24f47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HJARTDAL OG GRANSHERAD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HJARTDAL OG GRANSHERAD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GEIR ATLE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VEST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DAHL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VIGGO WAHL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AEK INVEST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