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f2deae72b848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c1d34dfe504eb8"/>
  </p:sldMasterIdLst>
  <p:sldIdLst>
    <p:sldId xmlns:r="http://schemas.openxmlformats.org/officeDocument/2006/relationships" id="256" r:id="Rec2ceb676cf2448a"/>
    <p:sldId xmlns:r="http://schemas.openxmlformats.org/officeDocument/2006/relationships" id="257" r:id="Rd68ea5383c244b2e"/>
    <p:sldId xmlns:r="http://schemas.openxmlformats.org/officeDocument/2006/relationships" id="258" r:id="R4632de846bc7445f"/>
    <p:sldId xmlns:r="http://schemas.openxmlformats.org/officeDocument/2006/relationships" id="259" r:id="R949a11f8145c42c3"/>
    <p:sldId xmlns:r="http://schemas.openxmlformats.org/officeDocument/2006/relationships" id="260" r:id="R5e292e2a56d04f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c1d34dfe504eb8" /><Relationship Type="http://schemas.openxmlformats.org/officeDocument/2006/relationships/slide" Target="/ppt/slides/slide1.xml" Id="Rec2ceb676cf2448a" /><Relationship Type="http://schemas.openxmlformats.org/officeDocument/2006/relationships/slide" Target="/ppt/slides/slide2.xml" Id="Rd68ea5383c244b2e" /><Relationship Type="http://schemas.openxmlformats.org/officeDocument/2006/relationships/slide" Target="/ppt/slides/slide3.xml" Id="R4632de846bc7445f" /><Relationship Type="http://schemas.openxmlformats.org/officeDocument/2006/relationships/slide" Target="/ppt/slides/slide4.xml" Id="R949a11f8145c42c3" /><Relationship Type="http://schemas.openxmlformats.org/officeDocument/2006/relationships/slide" Target="/ppt/slides/slide5.xml" Id="R5e292e2a56d04f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c9c5bacb1146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a3e0f285a402f" /><Relationship Type="http://schemas.openxmlformats.org/officeDocument/2006/relationships/theme" Target="/ppt/slideMasters/theme/theme1.xml" Id="R03b5e5bbefca43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7a3e0f285a40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1ec4881f84f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86ccc267b45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dbd8c89574f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9cf284fc74c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e943823ed4b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BIRKENES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BIRKENES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937 893 833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SPAREBANK</a:t>
            </a:r>
          </a:p>
        </p:txBody>
      </p:sp>
    </p:spTree>
  </p:cSld>
  <p:clrMapOvr>
    <a:masterClrMapping xmlns:a="http://schemas.openxmlformats.org/drawingml/2006/main"/>
  </p:clrMapOvr>
</p:sld>
</file>