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ed9efea44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6d93497eb46f4"/>
  </p:sldMasterIdLst>
  <p:sldIdLst>
    <p:sldId xmlns:r="http://schemas.openxmlformats.org/officeDocument/2006/relationships" id="256" r:id="R6df687f0b7fd4f03"/>
    <p:sldId xmlns:r="http://schemas.openxmlformats.org/officeDocument/2006/relationships" id="257" r:id="Rd580938895e54332"/>
    <p:sldId xmlns:r="http://schemas.openxmlformats.org/officeDocument/2006/relationships" id="258" r:id="R9cead43c544b4966"/>
    <p:sldId xmlns:r="http://schemas.openxmlformats.org/officeDocument/2006/relationships" id="259" r:id="Rbba065e775af4e57"/>
    <p:sldId xmlns:r="http://schemas.openxmlformats.org/officeDocument/2006/relationships" id="260" r:id="Rc041b5f4033e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6d93497eb46f4" /><Relationship Type="http://schemas.openxmlformats.org/officeDocument/2006/relationships/slide" Target="/ppt/slides/slide1.xml" Id="R6df687f0b7fd4f03" /><Relationship Type="http://schemas.openxmlformats.org/officeDocument/2006/relationships/slide" Target="/ppt/slides/slide2.xml" Id="Rd580938895e54332" /><Relationship Type="http://schemas.openxmlformats.org/officeDocument/2006/relationships/slide" Target="/ppt/slides/slide3.xml" Id="R9cead43c544b4966" /><Relationship Type="http://schemas.openxmlformats.org/officeDocument/2006/relationships/slide" Target="/ppt/slides/slide4.xml" Id="Rbba065e775af4e57" /><Relationship Type="http://schemas.openxmlformats.org/officeDocument/2006/relationships/slide" Target="/ppt/slides/slide5.xml" Id="Rc041b5f4033e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1194d1748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5146df7764d0a" /><Relationship Type="http://schemas.openxmlformats.org/officeDocument/2006/relationships/theme" Target="/ppt/slideMasters/theme/theme1.xml" Id="R61aa910c8361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5146df776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bb0d128b2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af27c01f2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06b8a821b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030649539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f4dcaa269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Sparebank ble etablert [år] og holder til i Valle.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Nordibøvegen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4747 Valle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93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