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bce4ecdc7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d0628606f4ece"/>
  </p:sldMasterIdLst>
  <p:sldIdLst>
    <p:sldId xmlns:r="http://schemas.openxmlformats.org/officeDocument/2006/relationships" id="256" r:id="Re9470c83cdd94c65"/>
    <p:sldId xmlns:r="http://schemas.openxmlformats.org/officeDocument/2006/relationships" id="257" r:id="R8909ef07c59f4935"/>
    <p:sldId xmlns:r="http://schemas.openxmlformats.org/officeDocument/2006/relationships" id="258" r:id="Raaba43b34b954e65"/>
    <p:sldId xmlns:r="http://schemas.openxmlformats.org/officeDocument/2006/relationships" id="259" r:id="R08d9e350947840e5"/>
    <p:sldId xmlns:r="http://schemas.openxmlformats.org/officeDocument/2006/relationships" id="260" r:id="R590fb3a127fd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0628606f4ece" /><Relationship Type="http://schemas.openxmlformats.org/officeDocument/2006/relationships/slide" Target="/ppt/slides/slide1.xml" Id="Re9470c83cdd94c65" /><Relationship Type="http://schemas.openxmlformats.org/officeDocument/2006/relationships/slide" Target="/ppt/slides/slide2.xml" Id="R8909ef07c59f4935" /><Relationship Type="http://schemas.openxmlformats.org/officeDocument/2006/relationships/slide" Target="/ppt/slides/slide3.xml" Id="Raaba43b34b954e65" /><Relationship Type="http://schemas.openxmlformats.org/officeDocument/2006/relationships/slide" Target="/ppt/slides/slide4.xml" Id="R08d9e350947840e5" /><Relationship Type="http://schemas.openxmlformats.org/officeDocument/2006/relationships/slide" Target="/ppt/slides/slide5.xml" Id="R590fb3a127fd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38ef19ba8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98b69ee04bff" /><Relationship Type="http://schemas.openxmlformats.org/officeDocument/2006/relationships/theme" Target="/ppt/slideMasters/theme/theme1.xml" Id="R4698e4158449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f98b69ee0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783d4f94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264c9b14d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427cfd9f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f3f94940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f79c050a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